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1" r:id="rId10"/>
    <p:sldId id="269" r:id="rId11"/>
    <p:sldId id="272" r:id="rId12"/>
    <p:sldId id="273" r:id="rId13"/>
  </p:sldIdLst>
  <p:sldSz cx="9144000" cy="5143500" type="screen16x9"/>
  <p:notesSz cx="6858000" cy="9144000"/>
  <p:defaultTextStyle>
    <a:defPPr>
      <a:defRPr lang="en-US"/>
    </a:defPPr>
    <a:lvl1pPr marL="0" algn="l" defTabSz="914296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CDE52-E39E-4B0E-A6B9-FA706C7586C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999DA-6E6C-40E7-B257-660DD40A9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1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999DA-6E6C-40E7-B257-660DD40A969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489413"/>
            <a:ext cx="6664606" cy="2957019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4" y="-331373"/>
            <a:ext cx="3126510" cy="1819857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100" y="1501173"/>
            <a:ext cx="2679455" cy="3709528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0" y="2492470"/>
            <a:ext cx="7378073" cy="3418347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6" y="2724508"/>
            <a:ext cx="5985159" cy="1204577"/>
          </a:xfrm>
        </p:spPr>
        <p:txBody>
          <a:bodyPr>
            <a:normAutofit/>
          </a:bodyPr>
          <a:lstStyle>
            <a:lvl1pPr>
              <a:lnSpc>
                <a:spcPts val="5999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7" y="3770424"/>
            <a:ext cx="4655297" cy="846371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1734965"/>
            <a:ext cx="1524000" cy="273844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4" y="1146473"/>
            <a:ext cx="2465987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871547"/>
            <a:ext cx="2133600" cy="315779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574724"/>
            <a:ext cx="8332816" cy="4420785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3817214"/>
            <a:ext cx="8528044" cy="2183598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2879628"/>
            <a:ext cx="1011244" cy="2245763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2" y="-241377"/>
            <a:ext cx="1976541" cy="3054605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4" y="3570323"/>
            <a:ext cx="5004753" cy="974657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6" y="738437"/>
            <a:ext cx="6581279" cy="270356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4678878"/>
            <a:ext cx="1524000" cy="273844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4571097"/>
            <a:ext cx="312420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2" y="2435204"/>
            <a:ext cx="907445" cy="273844"/>
          </a:xfrm>
        </p:spPr>
        <p:txBody>
          <a:bodyPr/>
          <a:lstStyle>
            <a:lvl1pPr algn="l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469548"/>
            <a:ext cx="7440156" cy="5510345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7" y="4705698"/>
            <a:ext cx="4396677" cy="875604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6" y="4094794"/>
            <a:ext cx="1710569" cy="1154017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7" y="-368047"/>
            <a:ext cx="3065776" cy="4358903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383560"/>
            <a:ext cx="1435608" cy="36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3" y="806756"/>
            <a:ext cx="5398955" cy="38161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4416552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9" y="4641183"/>
            <a:ext cx="2380306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4231386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637949"/>
            <a:ext cx="3615441" cy="461379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383632"/>
            <a:ext cx="3735394" cy="1040836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3" y="4942650"/>
            <a:ext cx="1981025" cy="4017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3" y="-415225"/>
            <a:ext cx="6782931" cy="5869905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774" y="1979538"/>
            <a:ext cx="3798715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30" y="719789"/>
            <a:ext cx="4658735" cy="3808217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456237"/>
            <a:ext cx="1789355" cy="273844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2" y="4633161"/>
            <a:ext cx="2392237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2" y="225599"/>
            <a:ext cx="2287319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763264"/>
            <a:ext cx="7411427" cy="2578633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1813366"/>
            <a:ext cx="6998365" cy="381006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9" y="2831860"/>
            <a:ext cx="3102275" cy="2658025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81" y="-78234"/>
            <a:ext cx="2350627" cy="2865650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8" y="2191372"/>
            <a:ext cx="5690855" cy="117801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50" y="3370651"/>
            <a:ext cx="5271544" cy="1125140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2821040"/>
            <a:ext cx="1524000" cy="273844"/>
          </a:xfrm>
        </p:spPr>
        <p:txBody>
          <a:bodyPr/>
          <a:lstStyle>
            <a:lvl1pPr algn="l"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6" y="2378097"/>
            <a:ext cx="1926305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5" y="1995869"/>
            <a:ext cx="683979" cy="273844"/>
          </a:xfrm>
        </p:spPr>
        <p:txBody>
          <a:bodyPr/>
          <a:lstStyle>
            <a:lvl1pPr algn="l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3" y="-469491"/>
            <a:ext cx="7439907" cy="550844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9" y="4706622"/>
            <a:ext cx="4387395" cy="873756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4096762"/>
            <a:ext cx="1709024" cy="115200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6" y="-367910"/>
            <a:ext cx="3064333" cy="4358904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774432" y="1493750"/>
            <a:ext cx="3615226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001297"/>
            <a:ext cx="2578608" cy="3629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463504"/>
            <a:ext cx="2580010" cy="362788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4415559"/>
            <a:ext cx="1241980" cy="273844"/>
          </a:xfrm>
        </p:spPr>
        <p:txBody>
          <a:bodyPr/>
          <a:lstStyle>
            <a:lvl1pPr algn="l"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4120782"/>
            <a:ext cx="312420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6" y="4232334"/>
            <a:ext cx="1241693" cy="273844"/>
          </a:xfrm>
        </p:spPr>
        <p:txBody>
          <a:bodyPr/>
          <a:lstStyle>
            <a:lvl1pPr algn="l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3" y="-469491"/>
            <a:ext cx="7439907" cy="550844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9" y="4706622"/>
            <a:ext cx="4387395" cy="873756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4096762"/>
            <a:ext cx="1709024" cy="115200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6" y="-367910"/>
            <a:ext cx="3064333" cy="4358904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777865" y="1493901"/>
            <a:ext cx="3614166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055152"/>
            <a:ext cx="2213148" cy="569900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1670921"/>
            <a:ext cx="2578608" cy="2954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11" y="515629"/>
            <a:ext cx="2214753" cy="56478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121912"/>
            <a:ext cx="2578608" cy="29669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4416552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4121658"/>
            <a:ext cx="312420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4231386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637949"/>
            <a:ext cx="3615441" cy="461379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383632"/>
            <a:ext cx="3735394" cy="1040836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3" y="4942650"/>
            <a:ext cx="1981025" cy="4017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3" y="-415225"/>
            <a:ext cx="6782931" cy="5869905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2286" y="1983105"/>
            <a:ext cx="3799332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459486"/>
            <a:ext cx="1792224" cy="273844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3" y="4575776"/>
            <a:ext cx="305211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226314"/>
            <a:ext cx="2286000" cy="27384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913615"/>
            <a:ext cx="8577953" cy="4758086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3905918"/>
            <a:ext cx="7470000" cy="1865035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4862495"/>
            <a:ext cx="1932834" cy="476723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5" y="69295"/>
            <a:ext cx="1878991" cy="4810675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4445337"/>
            <a:ext cx="1524000" cy="273844"/>
          </a:xfrm>
        </p:spPr>
        <p:txBody>
          <a:bodyPr/>
          <a:lstStyle>
            <a:lvl1pPr algn="l"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4490473"/>
            <a:ext cx="3124200" cy="22137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4177584"/>
            <a:ext cx="716206" cy="273844"/>
          </a:xfrm>
        </p:spPr>
        <p:txBody>
          <a:bodyPr/>
          <a:lstStyle>
            <a:lvl1pPr algn="l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468404"/>
            <a:ext cx="7286946" cy="4531004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8" y="4033616"/>
            <a:ext cx="7443151" cy="1857323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6" y="4094949"/>
            <a:ext cx="1709023" cy="1153727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2" y="-367376"/>
            <a:ext cx="3059119" cy="4357057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777865" y="1493901"/>
            <a:ext cx="3614166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748451"/>
            <a:ext cx="5343100" cy="2916165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4" y="3858442"/>
            <a:ext cx="3930375" cy="741098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4416552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8" y="4574328"/>
            <a:ext cx="3063047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4231386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0" y="-734813"/>
            <a:ext cx="6672870" cy="51162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4477291"/>
            <a:ext cx="5300494" cy="1121966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4" y="-181971"/>
            <a:ext cx="2434235" cy="1037717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961575"/>
            <a:ext cx="3842742" cy="4633838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5207823" y="1809061"/>
            <a:ext cx="3777287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461799"/>
            <a:ext cx="4323504" cy="2470814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90" y="3120844"/>
            <a:ext cx="4310915" cy="902655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428442"/>
            <a:ext cx="1524000" cy="273844"/>
          </a:xfrm>
        </p:spPr>
        <p:txBody>
          <a:bodyPr/>
          <a:lstStyle>
            <a:lvl1pPr algn="l"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4" y="3871899"/>
            <a:ext cx="2977453" cy="27384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1" y="293292"/>
            <a:ext cx="1963187" cy="273844"/>
          </a:xfrm>
        </p:spPr>
        <p:txBody>
          <a:bodyPr/>
          <a:lstStyle>
            <a:lvl1pPr algn="l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8379" y="1875281"/>
            <a:ext cx="3990448" cy="1840087"/>
          </a:xfrm>
          <a:prstGeom prst="rect">
            <a:avLst/>
          </a:prstGeom>
        </p:spPr>
        <p:txBody>
          <a:bodyPr vert="horz" lIns="91430" tIns="45715" rIns="91430" bIns="45715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1" y="742951"/>
            <a:ext cx="5027024" cy="3587511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4572002"/>
            <a:ext cx="15240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4572002"/>
            <a:ext cx="31242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399369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2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18" indent="-365718" algn="l" defTabSz="914296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436" indent="-365718" algn="l" defTabSz="914296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156" indent="-320004" algn="l" defTabSz="914296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444" indent="-274289" algn="l" defTabSz="914296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733" indent="-274289" algn="l" defTabSz="914296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022" indent="-228574" algn="l" defTabSz="914296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310" indent="-228574" algn="l" defTabSz="914296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599" indent="-228574" algn="l" defTabSz="914296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2888" indent="-228574" algn="l" defTabSz="914296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028700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895350"/>
            <a:ext cx="7086600" cy="1371600"/>
          </a:xfrm>
        </p:spPr>
        <p:txBody>
          <a:bodyPr>
            <a:normAutofit fontScale="25000" lnSpcReduction="20000"/>
          </a:bodyPr>
          <a:lstStyle/>
          <a:p>
            <a:endParaRPr lang="ru-RU" sz="3500" dirty="0"/>
          </a:p>
          <a:p>
            <a:pPr algn="ctr"/>
            <a:r>
              <a:rPr lang="ru-RU" sz="17600" b="1" dirty="0"/>
              <a:t>Программа </a:t>
            </a:r>
            <a:r>
              <a:rPr lang="ru-RU" sz="17600" b="1" dirty="0" smtClean="0"/>
              <a:t>развития</a:t>
            </a:r>
          </a:p>
          <a:p>
            <a:endParaRPr lang="ru-RU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24200" y="249555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/>
              <a:t>Муниципального бюджетного </a:t>
            </a:r>
            <a:br>
              <a:rPr lang="ru-RU" b="1" dirty="0"/>
            </a:br>
            <a:r>
              <a:rPr lang="ru-RU" b="1" dirty="0"/>
              <a:t>общеобразовательного учреждения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средней школы №2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 2021-2025  </a:t>
            </a:r>
            <a:r>
              <a:rPr lang="ru-RU" b="1" dirty="0" err="1"/>
              <a:t>г.г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7148792">
            <a:off x="-1208911" y="2247863"/>
            <a:ext cx="5257800" cy="2221863"/>
          </a:xfrm>
        </p:spPr>
        <p:txBody>
          <a:bodyPr>
            <a:noAutofit/>
          </a:bodyPr>
          <a:lstStyle/>
          <a:p>
            <a:r>
              <a:rPr lang="ru-RU" sz="2800" b="1" dirty="0"/>
              <a:t>Проект «Современный родитель»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000" b="1" dirty="0" smtClean="0"/>
              <a:t>Поддержка </a:t>
            </a:r>
            <a:r>
              <a:rPr lang="ru-RU" sz="2000" b="1" dirty="0"/>
              <a:t>семей,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имеющих </a:t>
            </a:r>
            <a:r>
              <a:rPr lang="ru-RU" sz="2000" b="1" dirty="0"/>
              <a:t>детей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822840">
            <a:off x="3206614" y="1773801"/>
            <a:ext cx="5073676" cy="1948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ЦЕЛЬ</a:t>
            </a:r>
            <a:r>
              <a:rPr lang="ru-RU" sz="2000" dirty="0"/>
              <a:t>: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создание </a:t>
            </a:r>
            <a:r>
              <a:rPr lang="ru-RU" sz="2000" dirty="0"/>
              <a:t>условий для повышения компетентности родителей обучающихся в вопросах образования и воспитания.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Проект «Социальная активность»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 rot="875527">
            <a:off x="3287298" y="1965448"/>
            <a:ext cx="51148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Создание условий для воспитания гармонично развитой и </a:t>
            </a:r>
            <a:r>
              <a:rPr lang="ru-RU" sz="2000" dirty="0" err="1" smtClean="0"/>
              <a:t>социальноответственной</a:t>
            </a:r>
            <a:r>
              <a:rPr lang="ru-RU" sz="2000" dirty="0" smtClean="0"/>
              <a:t> личности путем развития добровольчества (</a:t>
            </a:r>
            <a:r>
              <a:rPr lang="ru-RU" sz="2000" dirty="0" err="1" smtClean="0"/>
              <a:t>волонтерства</a:t>
            </a:r>
            <a:r>
              <a:rPr lang="ru-RU" sz="2000" dirty="0" smtClean="0"/>
              <a:t>), реализации талантов и способностей учащихся в формате общественных инициатив и проектов.</a:t>
            </a:r>
          </a:p>
          <a:p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b="1" dirty="0"/>
              <a:t>МЕХАНИЗМ УПРАВЛЕНИЯ РЕАЛИЗАЦИЕЙ ПРОГРАММЫ РАЗВИТИЯ</a:t>
            </a:r>
            <a:r>
              <a:rPr lang="ru-RU" b="1" dirty="0"/>
              <a:t/>
            </a:r>
            <a:br>
              <a:rPr lang="ru-RU" b="1" dirty="0"/>
            </a:br>
            <a:endParaRPr lang="ru-RU" sz="3600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157413" y="1171576"/>
            <a:ext cx="76200" cy="263129"/>
            <a:chOff x="0" y="0"/>
            <a:chExt cx="120" cy="552"/>
          </a:xfrm>
        </p:grpSpPr>
        <p:sp>
          <p:nvSpPr>
            <p:cNvPr id="6" name="AutoShape 18"/>
            <p:cNvSpPr>
              <a:spLocks/>
            </p:cNvSpPr>
            <p:nvPr/>
          </p:nvSpPr>
          <p:spPr bwMode="auto">
            <a:xfrm>
              <a:off x="0" y="0"/>
              <a:ext cx="120" cy="552"/>
            </a:xfrm>
            <a:custGeom>
              <a:avLst/>
              <a:gdLst>
                <a:gd name="T0" fmla="*/ 50 w 120"/>
                <a:gd name="T1" fmla="*/ 432 h 552"/>
                <a:gd name="T2" fmla="*/ 0 w 120"/>
                <a:gd name="T3" fmla="*/ 432 h 552"/>
                <a:gd name="T4" fmla="*/ 60 w 120"/>
                <a:gd name="T5" fmla="*/ 552 h 552"/>
                <a:gd name="T6" fmla="*/ 105 w 120"/>
                <a:gd name="T7" fmla="*/ 462 h 552"/>
                <a:gd name="T8" fmla="*/ 54 w 120"/>
                <a:gd name="T9" fmla="*/ 462 h 552"/>
                <a:gd name="T10" fmla="*/ 50 w 120"/>
                <a:gd name="T11" fmla="*/ 458 h 552"/>
                <a:gd name="T12" fmla="*/ 50 w 120"/>
                <a:gd name="T13" fmla="*/ 432 h 552"/>
                <a:gd name="T14" fmla="*/ 66 w 120"/>
                <a:gd name="T15" fmla="*/ 0 h 552"/>
                <a:gd name="T16" fmla="*/ 54 w 120"/>
                <a:gd name="T17" fmla="*/ 0 h 552"/>
                <a:gd name="T18" fmla="*/ 50 w 120"/>
                <a:gd name="T19" fmla="*/ 4 h 552"/>
                <a:gd name="T20" fmla="*/ 50 w 120"/>
                <a:gd name="T21" fmla="*/ 458 h 552"/>
                <a:gd name="T22" fmla="*/ 54 w 120"/>
                <a:gd name="T23" fmla="*/ 462 h 552"/>
                <a:gd name="T24" fmla="*/ 66 w 120"/>
                <a:gd name="T25" fmla="*/ 462 h 552"/>
                <a:gd name="T26" fmla="*/ 70 w 120"/>
                <a:gd name="T27" fmla="*/ 458 h 552"/>
                <a:gd name="T28" fmla="*/ 70 w 120"/>
                <a:gd name="T29" fmla="*/ 4 h 552"/>
                <a:gd name="T30" fmla="*/ 66 w 120"/>
                <a:gd name="T31" fmla="*/ 0 h 552"/>
                <a:gd name="T32" fmla="*/ 120 w 120"/>
                <a:gd name="T33" fmla="*/ 432 h 552"/>
                <a:gd name="T34" fmla="*/ 70 w 120"/>
                <a:gd name="T35" fmla="*/ 432 h 552"/>
                <a:gd name="T36" fmla="*/ 70 w 120"/>
                <a:gd name="T37" fmla="*/ 458 h 552"/>
                <a:gd name="T38" fmla="*/ 66 w 120"/>
                <a:gd name="T39" fmla="*/ 462 h 552"/>
                <a:gd name="T40" fmla="*/ 105 w 120"/>
                <a:gd name="T41" fmla="*/ 462 h 552"/>
                <a:gd name="T42" fmla="*/ 120 w 120"/>
                <a:gd name="T43" fmla="*/ 43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" h="552">
                  <a:moveTo>
                    <a:pt x="50" y="432"/>
                  </a:moveTo>
                  <a:lnTo>
                    <a:pt x="0" y="432"/>
                  </a:lnTo>
                  <a:lnTo>
                    <a:pt x="60" y="552"/>
                  </a:lnTo>
                  <a:lnTo>
                    <a:pt x="105" y="462"/>
                  </a:lnTo>
                  <a:lnTo>
                    <a:pt x="54" y="462"/>
                  </a:lnTo>
                  <a:lnTo>
                    <a:pt x="50" y="458"/>
                  </a:lnTo>
                  <a:lnTo>
                    <a:pt x="50" y="432"/>
                  </a:lnTo>
                  <a:close/>
                  <a:moveTo>
                    <a:pt x="66" y="0"/>
                  </a:moveTo>
                  <a:lnTo>
                    <a:pt x="54" y="0"/>
                  </a:lnTo>
                  <a:lnTo>
                    <a:pt x="50" y="4"/>
                  </a:lnTo>
                  <a:lnTo>
                    <a:pt x="50" y="458"/>
                  </a:lnTo>
                  <a:lnTo>
                    <a:pt x="54" y="462"/>
                  </a:lnTo>
                  <a:lnTo>
                    <a:pt x="66" y="462"/>
                  </a:lnTo>
                  <a:lnTo>
                    <a:pt x="70" y="458"/>
                  </a:lnTo>
                  <a:lnTo>
                    <a:pt x="70" y="4"/>
                  </a:lnTo>
                  <a:lnTo>
                    <a:pt x="66" y="0"/>
                  </a:lnTo>
                  <a:close/>
                  <a:moveTo>
                    <a:pt x="120" y="432"/>
                  </a:moveTo>
                  <a:lnTo>
                    <a:pt x="70" y="432"/>
                  </a:lnTo>
                  <a:lnTo>
                    <a:pt x="70" y="458"/>
                  </a:lnTo>
                  <a:lnTo>
                    <a:pt x="66" y="462"/>
                  </a:lnTo>
                  <a:lnTo>
                    <a:pt x="105" y="462"/>
                  </a:lnTo>
                  <a:lnTo>
                    <a:pt x="120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157413" y="1171576"/>
            <a:ext cx="76200" cy="263129"/>
            <a:chOff x="0" y="0"/>
            <a:chExt cx="120" cy="552"/>
          </a:xfrm>
        </p:grpSpPr>
        <p:sp>
          <p:nvSpPr>
            <p:cNvPr id="8" name="AutoShape 16"/>
            <p:cNvSpPr>
              <a:spLocks/>
            </p:cNvSpPr>
            <p:nvPr/>
          </p:nvSpPr>
          <p:spPr bwMode="auto">
            <a:xfrm>
              <a:off x="0" y="0"/>
              <a:ext cx="120" cy="552"/>
            </a:xfrm>
            <a:custGeom>
              <a:avLst/>
              <a:gdLst>
                <a:gd name="T0" fmla="*/ 50 w 120"/>
                <a:gd name="T1" fmla="*/ 432 h 552"/>
                <a:gd name="T2" fmla="*/ 0 w 120"/>
                <a:gd name="T3" fmla="*/ 432 h 552"/>
                <a:gd name="T4" fmla="*/ 60 w 120"/>
                <a:gd name="T5" fmla="*/ 552 h 552"/>
                <a:gd name="T6" fmla="*/ 105 w 120"/>
                <a:gd name="T7" fmla="*/ 462 h 552"/>
                <a:gd name="T8" fmla="*/ 54 w 120"/>
                <a:gd name="T9" fmla="*/ 462 h 552"/>
                <a:gd name="T10" fmla="*/ 50 w 120"/>
                <a:gd name="T11" fmla="*/ 458 h 552"/>
                <a:gd name="T12" fmla="*/ 50 w 120"/>
                <a:gd name="T13" fmla="*/ 432 h 552"/>
                <a:gd name="T14" fmla="*/ 66 w 120"/>
                <a:gd name="T15" fmla="*/ 0 h 552"/>
                <a:gd name="T16" fmla="*/ 54 w 120"/>
                <a:gd name="T17" fmla="*/ 0 h 552"/>
                <a:gd name="T18" fmla="*/ 50 w 120"/>
                <a:gd name="T19" fmla="*/ 4 h 552"/>
                <a:gd name="T20" fmla="*/ 50 w 120"/>
                <a:gd name="T21" fmla="*/ 458 h 552"/>
                <a:gd name="T22" fmla="*/ 54 w 120"/>
                <a:gd name="T23" fmla="*/ 462 h 552"/>
                <a:gd name="T24" fmla="*/ 66 w 120"/>
                <a:gd name="T25" fmla="*/ 462 h 552"/>
                <a:gd name="T26" fmla="*/ 70 w 120"/>
                <a:gd name="T27" fmla="*/ 458 h 552"/>
                <a:gd name="T28" fmla="*/ 70 w 120"/>
                <a:gd name="T29" fmla="*/ 4 h 552"/>
                <a:gd name="T30" fmla="*/ 66 w 120"/>
                <a:gd name="T31" fmla="*/ 0 h 552"/>
                <a:gd name="T32" fmla="*/ 120 w 120"/>
                <a:gd name="T33" fmla="*/ 432 h 552"/>
                <a:gd name="T34" fmla="*/ 70 w 120"/>
                <a:gd name="T35" fmla="*/ 432 h 552"/>
                <a:gd name="T36" fmla="*/ 70 w 120"/>
                <a:gd name="T37" fmla="*/ 458 h 552"/>
                <a:gd name="T38" fmla="*/ 66 w 120"/>
                <a:gd name="T39" fmla="*/ 462 h 552"/>
                <a:gd name="T40" fmla="*/ 105 w 120"/>
                <a:gd name="T41" fmla="*/ 462 h 552"/>
                <a:gd name="T42" fmla="*/ 120 w 120"/>
                <a:gd name="T43" fmla="*/ 43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" h="552">
                  <a:moveTo>
                    <a:pt x="50" y="432"/>
                  </a:moveTo>
                  <a:lnTo>
                    <a:pt x="0" y="432"/>
                  </a:lnTo>
                  <a:lnTo>
                    <a:pt x="60" y="552"/>
                  </a:lnTo>
                  <a:lnTo>
                    <a:pt x="105" y="462"/>
                  </a:lnTo>
                  <a:lnTo>
                    <a:pt x="54" y="462"/>
                  </a:lnTo>
                  <a:lnTo>
                    <a:pt x="50" y="458"/>
                  </a:lnTo>
                  <a:lnTo>
                    <a:pt x="50" y="432"/>
                  </a:lnTo>
                  <a:close/>
                  <a:moveTo>
                    <a:pt x="66" y="0"/>
                  </a:moveTo>
                  <a:lnTo>
                    <a:pt x="54" y="0"/>
                  </a:lnTo>
                  <a:lnTo>
                    <a:pt x="50" y="4"/>
                  </a:lnTo>
                  <a:lnTo>
                    <a:pt x="50" y="458"/>
                  </a:lnTo>
                  <a:lnTo>
                    <a:pt x="54" y="462"/>
                  </a:lnTo>
                  <a:lnTo>
                    <a:pt x="66" y="462"/>
                  </a:lnTo>
                  <a:lnTo>
                    <a:pt x="70" y="458"/>
                  </a:lnTo>
                  <a:lnTo>
                    <a:pt x="70" y="4"/>
                  </a:lnTo>
                  <a:lnTo>
                    <a:pt x="66" y="0"/>
                  </a:lnTo>
                  <a:close/>
                  <a:moveTo>
                    <a:pt x="120" y="432"/>
                  </a:moveTo>
                  <a:lnTo>
                    <a:pt x="70" y="432"/>
                  </a:lnTo>
                  <a:lnTo>
                    <a:pt x="70" y="458"/>
                  </a:lnTo>
                  <a:lnTo>
                    <a:pt x="66" y="462"/>
                  </a:lnTo>
                  <a:lnTo>
                    <a:pt x="105" y="462"/>
                  </a:lnTo>
                  <a:lnTo>
                    <a:pt x="120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2157413" y="1171576"/>
            <a:ext cx="76200" cy="263129"/>
            <a:chOff x="0" y="0"/>
            <a:chExt cx="120" cy="552"/>
          </a:xfrm>
        </p:grpSpPr>
        <p:sp>
          <p:nvSpPr>
            <p:cNvPr id="10" name="AutoShape 14"/>
            <p:cNvSpPr>
              <a:spLocks/>
            </p:cNvSpPr>
            <p:nvPr/>
          </p:nvSpPr>
          <p:spPr bwMode="auto">
            <a:xfrm>
              <a:off x="0" y="0"/>
              <a:ext cx="120" cy="552"/>
            </a:xfrm>
            <a:custGeom>
              <a:avLst/>
              <a:gdLst>
                <a:gd name="T0" fmla="*/ 50 w 120"/>
                <a:gd name="T1" fmla="*/ 432 h 552"/>
                <a:gd name="T2" fmla="*/ 0 w 120"/>
                <a:gd name="T3" fmla="*/ 432 h 552"/>
                <a:gd name="T4" fmla="*/ 60 w 120"/>
                <a:gd name="T5" fmla="*/ 552 h 552"/>
                <a:gd name="T6" fmla="*/ 105 w 120"/>
                <a:gd name="T7" fmla="*/ 462 h 552"/>
                <a:gd name="T8" fmla="*/ 54 w 120"/>
                <a:gd name="T9" fmla="*/ 462 h 552"/>
                <a:gd name="T10" fmla="*/ 50 w 120"/>
                <a:gd name="T11" fmla="*/ 458 h 552"/>
                <a:gd name="T12" fmla="*/ 50 w 120"/>
                <a:gd name="T13" fmla="*/ 432 h 552"/>
                <a:gd name="T14" fmla="*/ 66 w 120"/>
                <a:gd name="T15" fmla="*/ 0 h 552"/>
                <a:gd name="T16" fmla="*/ 54 w 120"/>
                <a:gd name="T17" fmla="*/ 0 h 552"/>
                <a:gd name="T18" fmla="*/ 50 w 120"/>
                <a:gd name="T19" fmla="*/ 4 h 552"/>
                <a:gd name="T20" fmla="*/ 50 w 120"/>
                <a:gd name="T21" fmla="*/ 458 h 552"/>
                <a:gd name="T22" fmla="*/ 54 w 120"/>
                <a:gd name="T23" fmla="*/ 462 h 552"/>
                <a:gd name="T24" fmla="*/ 66 w 120"/>
                <a:gd name="T25" fmla="*/ 462 h 552"/>
                <a:gd name="T26" fmla="*/ 70 w 120"/>
                <a:gd name="T27" fmla="*/ 458 h 552"/>
                <a:gd name="T28" fmla="*/ 70 w 120"/>
                <a:gd name="T29" fmla="*/ 4 h 552"/>
                <a:gd name="T30" fmla="*/ 66 w 120"/>
                <a:gd name="T31" fmla="*/ 0 h 552"/>
                <a:gd name="T32" fmla="*/ 120 w 120"/>
                <a:gd name="T33" fmla="*/ 432 h 552"/>
                <a:gd name="T34" fmla="*/ 70 w 120"/>
                <a:gd name="T35" fmla="*/ 432 h 552"/>
                <a:gd name="T36" fmla="*/ 70 w 120"/>
                <a:gd name="T37" fmla="*/ 458 h 552"/>
                <a:gd name="T38" fmla="*/ 66 w 120"/>
                <a:gd name="T39" fmla="*/ 462 h 552"/>
                <a:gd name="T40" fmla="*/ 105 w 120"/>
                <a:gd name="T41" fmla="*/ 462 h 552"/>
                <a:gd name="T42" fmla="*/ 120 w 120"/>
                <a:gd name="T43" fmla="*/ 43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" h="552">
                  <a:moveTo>
                    <a:pt x="50" y="432"/>
                  </a:moveTo>
                  <a:lnTo>
                    <a:pt x="0" y="432"/>
                  </a:lnTo>
                  <a:lnTo>
                    <a:pt x="60" y="552"/>
                  </a:lnTo>
                  <a:lnTo>
                    <a:pt x="105" y="462"/>
                  </a:lnTo>
                  <a:lnTo>
                    <a:pt x="54" y="462"/>
                  </a:lnTo>
                  <a:lnTo>
                    <a:pt x="50" y="458"/>
                  </a:lnTo>
                  <a:lnTo>
                    <a:pt x="50" y="432"/>
                  </a:lnTo>
                  <a:close/>
                  <a:moveTo>
                    <a:pt x="66" y="0"/>
                  </a:moveTo>
                  <a:lnTo>
                    <a:pt x="54" y="0"/>
                  </a:lnTo>
                  <a:lnTo>
                    <a:pt x="50" y="4"/>
                  </a:lnTo>
                  <a:lnTo>
                    <a:pt x="50" y="458"/>
                  </a:lnTo>
                  <a:lnTo>
                    <a:pt x="54" y="462"/>
                  </a:lnTo>
                  <a:lnTo>
                    <a:pt x="66" y="462"/>
                  </a:lnTo>
                  <a:lnTo>
                    <a:pt x="70" y="458"/>
                  </a:lnTo>
                  <a:lnTo>
                    <a:pt x="70" y="4"/>
                  </a:lnTo>
                  <a:lnTo>
                    <a:pt x="66" y="0"/>
                  </a:lnTo>
                  <a:close/>
                  <a:moveTo>
                    <a:pt x="120" y="432"/>
                  </a:moveTo>
                  <a:lnTo>
                    <a:pt x="70" y="432"/>
                  </a:lnTo>
                  <a:lnTo>
                    <a:pt x="70" y="458"/>
                  </a:lnTo>
                  <a:lnTo>
                    <a:pt x="66" y="462"/>
                  </a:lnTo>
                  <a:lnTo>
                    <a:pt x="105" y="462"/>
                  </a:lnTo>
                  <a:lnTo>
                    <a:pt x="120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2157413" y="1171576"/>
            <a:ext cx="76200" cy="263129"/>
            <a:chOff x="0" y="0"/>
            <a:chExt cx="120" cy="552"/>
          </a:xfrm>
        </p:grpSpPr>
        <p:sp>
          <p:nvSpPr>
            <p:cNvPr id="12" name="AutoShape 12"/>
            <p:cNvSpPr>
              <a:spLocks/>
            </p:cNvSpPr>
            <p:nvPr/>
          </p:nvSpPr>
          <p:spPr bwMode="auto">
            <a:xfrm>
              <a:off x="0" y="0"/>
              <a:ext cx="120" cy="552"/>
            </a:xfrm>
            <a:custGeom>
              <a:avLst/>
              <a:gdLst>
                <a:gd name="T0" fmla="*/ 50 w 120"/>
                <a:gd name="T1" fmla="*/ 432 h 552"/>
                <a:gd name="T2" fmla="*/ 0 w 120"/>
                <a:gd name="T3" fmla="*/ 432 h 552"/>
                <a:gd name="T4" fmla="*/ 60 w 120"/>
                <a:gd name="T5" fmla="*/ 552 h 552"/>
                <a:gd name="T6" fmla="*/ 105 w 120"/>
                <a:gd name="T7" fmla="*/ 462 h 552"/>
                <a:gd name="T8" fmla="*/ 54 w 120"/>
                <a:gd name="T9" fmla="*/ 462 h 552"/>
                <a:gd name="T10" fmla="*/ 50 w 120"/>
                <a:gd name="T11" fmla="*/ 458 h 552"/>
                <a:gd name="T12" fmla="*/ 50 w 120"/>
                <a:gd name="T13" fmla="*/ 432 h 552"/>
                <a:gd name="T14" fmla="*/ 66 w 120"/>
                <a:gd name="T15" fmla="*/ 0 h 552"/>
                <a:gd name="T16" fmla="*/ 54 w 120"/>
                <a:gd name="T17" fmla="*/ 0 h 552"/>
                <a:gd name="T18" fmla="*/ 50 w 120"/>
                <a:gd name="T19" fmla="*/ 4 h 552"/>
                <a:gd name="T20" fmla="*/ 50 w 120"/>
                <a:gd name="T21" fmla="*/ 458 h 552"/>
                <a:gd name="T22" fmla="*/ 54 w 120"/>
                <a:gd name="T23" fmla="*/ 462 h 552"/>
                <a:gd name="T24" fmla="*/ 66 w 120"/>
                <a:gd name="T25" fmla="*/ 462 h 552"/>
                <a:gd name="T26" fmla="*/ 70 w 120"/>
                <a:gd name="T27" fmla="*/ 458 h 552"/>
                <a:gd name="T28" fmla="*/ 70 w 120"/>
                <a:gd name="T29" fmla="*/ 4 h 552"/>
                <a:gd name="T30" fmla="*/ 66 w 120"/>
                <a:gd name="T31" fmla="*/ 0 h 552"/>
                <a:gd name="T32" fmla="*/ 120 w 120"/>
                <a:gd name="T33" fmla="*/ 432 h 552"/>
                <a:gd name="T34" fmla="*/ 70 w 120"/>
                <a:gd name="T35" fmla="*/ 432 h 552"/>
                <a:gd name="T36" fmla="*/ 70 w 120"/>
                <a:gd name="T37" fmla="*/ 458 h 552"/>
                <a:gd name="T38" fmla="*/ 66 w 120"/>
                <a:gd name="T39" fmla="*/ 462 h 552"/>
                <a:gd name="T40" fmla="*/ 105 w 120"/>
                <a:gd name="T41" fmla="*/ 462 h 552"/>
                <a:gd name="T42" fmla="*/ 120 w 120"/>
                <a:gd name="T43" fmla="*/ 43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" h="552">
                  <a:moveTo>
                    <a:pt x="50" y="432"/>
                  </a:moveTo>
                  <a:lnTo>
                    <a:pt x="0" y="432"/>
                  </a:lnTo>
                  <a:lnTo>
                    <a:pt x="60" y="552"/>
                  </a:lnTo>
                  <a:lnTo>
                    <a:pt x="105" y="462"/>
                  </a:lnTo>
                  <a:lnTo>
                    <a:pt x="54" y="462"/>
                  </a:lnTo>
                  <a:lnTo>
                    <a:pt x="50" y="458"/>
                  </a:lnTo>
                  <a:lnTo>
                    <a:pt x="50" y="432"/>
                  </a:lnTo>
                  <a:close/>
                  <a:moveTo>
                    <a:pt x="66" y="0"/>
                  </a:moveTo>
                  <a:lnTo>
                    <a:pt x="54" y="0"/>
                  </a:lnTo>
                  <a:lnTo>
                    <a:pt x="50" y="4"/>
                  </a:lnTo>
                  <a:lnTo>
                    <a:pt x="50" y="458"/>
                  </a:lnTo>
                  <a:lnTo>
                    <a:pt x="54" y="462"/>
                  </a:lnTo>
                  <a:lnTo>
                    <a:pt x="66" y="462"/>
                  </a:lnTo>
                  <a:lnTo>
                    <a:pt x="70" y="458"/>
                  </a:lnTo>
                  <a:lnTo>
                    <a:pt x="70" y="4"/>
                  </a:lnTo>
                  <a:lnTo>
                    <a:pt x="66" y="0"/>
                  </a:lnTo>
                  <a:close/>
                  <a:moveTo>
                    <a:pt x="120" y="432"/>
                  </a:moveTo>
                  <a:lnTo>
                    <a:pt x="70" y="432"/>
                  </a:lnTo>
                  <a:lnTo>
                    <a:pt x="70" y="458"/>
                  </a:lnTo>
                  <a:lnTo>
                    <a:pt x="66" y="462"/>
                  </a:lnTo>
                  <a:lnTo>
                    <a:pt x="105" y="462"/>
                  </a:lnTo>
                  <a:lnTo>
                    <a:pt x="120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2157413" y="1171576"/>
            <a:ext cx="76200" cy="263129"/>
            <a:chOff x="0" y="0"/>
            <a:chExt cx="120" cy="552"/>
          </a:xfrm>
        </p:grpSpPr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0" y="0"/>
              <a:ext cx="120" cy="552"/>
            </a:xfrm>
            <a:custGeom>
              <a:avLst/>
              <a:gdLst>
                <a:gd name="T0" fmla="*/ 50 w 120"/>
                <a:gd name="T1" fmla="*/ 432 h 552"/>
                <a:gd name="T2" fmla="*/ 0 w 120"/>
                <a:gd name="T3" fmla="*/ 432 h 552"/>
                <a:gd name="T4" fmla="*/ 60 w 120"/>
                <a:gd name="T5" fmla="*/ 552 h 552"/>
                <a:gd name="T6" fmla="*/ 105 w 120"/>
                <a:gd name="T7" fmla="*/ 462 h 552"/>
                <a:gd name="T8" fmla="*/ 54 w 120"/>
                <a:gd name="T9" fmla="*/ 462 h 552"/>
                <a:gd name="T10" fmla="*/ 50 w 120"/>
                <a:gd name="T11" fmla="*/ 458 h 552"/>
                <a:gd name="T12" fmla="*/ 50 w 120"/>
                <a:gd name="T13" fmla="*/ 432 h 552"/>
                <a:gd name="T14" fmla="*/ 66 w 120"/>
                <a:gd name="T15" fmla="*/ 0 h 552"/>
                <a:gd name="T16" fmla="*/ 54 w 120"/>
                <a:gd name="T17" fmla="*/ 0 h 552"/>
                <a:gd name="T18" fmla="*/ 50 w 120"/>
                <a:gd name="T19" fmla="*/ 4 h 552"/>
                <a:gd name="T20" fmla="*/ 50 w 120"/>
                <a:gd name="T21" fmla="*/ 458 h 552"/>
                <a:gd name="T22" fmla="*/ 54 w 120"/>
                <a:gd name="T23" fmla="*/ 462 h 552"/>
                <a:gd name="T24" fmla="*/ 66 w 120"/>
                <a:gd name="T25" fmla="*/ 462 h 552"/>
                <a:gd name="T26" fmla="*/ 70 w 120"/>
                <a:gd name="T27" fmla="*/ 458 h 552"/>
                <a:gd name="T28" fmla="*/ 70 w 120"/>
                <a:gd name="T29" fmla="*/ 4 h 552"/>
                <a:gd name="T30" fmla="*/ 66 w 120"/>
                <a:gd name="T31" fmla="*/ 0 h 552"/>
                <a:gd name="T32" fmla="*/ 120 w 120"/>
                <a:gd name="T33" fmla="*/ 432 h 552"/>
                <a:gd name="T34" fmla="*/ 70 w 120"/>
                <a:gd name="T35" fmla="*/ 432 h 552"/>
                <a:gd name="T36" fmla="*/ 70 w 120"/>
                <a:gd name="T37" fmla="*/ 458 h 552"/>
                <a:gd name="T38" fmla="*/ 66 w 120"/>
                <a:gd name="T39" fmla="*/ 462 h 552"/>
                <a:gd name="T40" fmla="*/ 105 w 120"/>
                <a:gd name="T41" fmla="*/ 462 h 552"/>
                <a:gd name="T42" fmla="*/ 120 w 120"/>
                <a:gd name="T43" fmla="*/ 43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" h="552">
                  <a:moveTo>
                    <a:pt x="50" y="432"/>
                  </a:moveTo>
                  <a:lnTo>
                    <a:pt x="0" y="432"/>
                  </a:lnTo>
                  <a:lnTo>
                    <a:pt x="60" y="552"/>
                  </a:lnTo>
                  <a:lnTo>
                    <a:pt x="105" y="462"/>
                  </a:lnTo>
                  <a:lnTo>
                    <a:pt x="54" y="462"/>
                  </a:lnTo>
                  <a:lnTo>
                    <a:pt x="50" y="458"/>
                  </a:lnTo>
                  <a:lnTo>
                    <a:pt x="50" y="432"/>
                  </a:lnTo>
                  <a:close/>
                  <a:moveTo>
                    <a:pt x="66" y="0"/>
                  </a:moveTo>
                  <a:lnTo>
                    <a:pt x="54" y="0"/>
                  </a:lnTo>
                  <a:lnTo>
                    <a:pt x="50" y="4"/>
                  </a:lnTo>
                  <a:lnTo>
                    <a:pt x="50" y="458"/>
                  </a:lnTo>
                  <a:lnTo>
                    <a:pt x="54" y="462"/>
                  </a:lnTo>
                  <a:lnTo>
                    <a:pt x="66" y="462"/>
                  </a:lnTo>
                  <a:lnTo>
                    <a:pt x="70" y="458"/>
                  </a:lnTo>
                  <a:lnTo>
                    <a:pt x="70" y="4"/>
                  </a:lnTo>
                  <a:lnTo>
                    <a:pt x="66" y="0"/>
                  </a:lnTo>
                  <a:close/>
                  <a:moveTo>
                    <a:pt x="120" y="432"/>
                  </a:moveTo>
                  <a:lnTo>
                    <a:pt x="70" y="432"/>
                  </a:lnTo>
                  <a:lnTo>
                    <a:pt x="70" y="458"/>
                  </a:lnTo>
                  <a:lnTo>
                    <a:pt x="66" y="462"/>
                  </a:lnTo>
                  <a:lnTo>
                    <a:pt x="105" y="462"/>
                  </a:lnTo>
                  <a:lnTo>
                    <a:pt x="120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2157413" y="1171576"/>
            <a:ext cx="76200" cy="263129"/>
            <a:chOff x="0" y="0"/>
            <a:chExt cx="120" cy="552"/>
          </a:xfrm>
        </p:grpSpPr>
        <p:sp>
          <p:nvSpPr>
            <p:cNvPr id="16" name="AutoShape 8"/>
            <p:cNvSpPr>
              <a:spLocks/>
            </p:cNvSpPr>
            <p:nvPr/>
          </p:nvSpPr>
          <p:spPr bwMode="auto">
            <a:xfrm>
              <a:off x="0" y="0"/>
              <a:ext cx="120" cy="552"/>
            </a:xfrm>
            <a:custGeom>
              <a:avLst/>
              <a:gdLst>
                <a:gd name="T0" fmla="*/ 50 w 120"/>
                <a:gd name="T1" fmla="*/ 432 h 552"/>
                <a:gd name="T2" fmla="*/ 0 w 120"/>
                <a:gd name="T3" fmla="*/ 432 h 552"/>
                <a:gd name="T4" fmla="*/ 60 w 120"/>
                <a:gd name="T5" fmla="*/ 552 h 552"/>
                <a:gd name="T6" fmla="*/ 105 w 120"/>
                <a:gd name="T7" fmla="*/ 462 h 552"/>
                <a:gd name="T8" fmla="*/ 54 w 120"/>
                <a:gd name="T9" fmla="*/ 462 h 552"/>
                <a:gd name="T10" fmla="*/ 50 w 120"/>
                <a:gd name="T11" fmla="*/ 458 h 552"/>
                <a:gd name="T12" fmla="*/ 50 w 120"/>
                <a:gd name="T13" fmla="*/ 432 h 552"/>
                <a:gd name="T14" fmla="*/ 66 w 120"/>
                <a:gd name="T15" fmla="*/ 0 h 552"/>
                <a:gd name="T16" fmla="*/ 54 w 120"/>
                <a:gd name="T17" fmla="*/ 0 h 552"/>
                <a:gd name="T18" fmla="*/ 50 w 120"/>
                <a:gd name="T19" fmla="*/ 4 h 552"/>
                <a:gd name="T20" fmla="*/ 50 w 120"/>
                <a:gd name="T21" fmla="*/ 458 h 552"/>
                <a:gd name="T22" fmla="*/ 54 w 120"/>
                <a:gd name="T23" fmla="*/ 462 h 552"/>
                <a:gd name="T24" fmla="*/ 66 w 120"/>
                <a:gd name="T25" fmla="*/ 462 h 552"/>
                <a:gd name="T26" fmla="*/ 70 w 120"/>
                <a:gd name="T27" fmla="*/ 458 h 552"/>
                <a:gd name="T28" fmla="*/ 70 w 120"/>
                <a:gd name="T29" fmla="*/ 4 h 552"/>
                <a:gd name="T30" fmla="*/ 66 w 120"/>
                <a:gd name="T31" fmla="*/ 0 h 552"/>
                <a:gd name="T32" fmla="*/ 120 w 120"/>
                <a:gd name="T33" fmla="*/ 432 h 552"/>
                <a:gd name="T34" fmla="*/ 70 w 120"/>
                <a:gd name="T35" fmla="*/ 432 h 552"/>
                <a:gd name="T36" fmla="*/ 70 w 120"/>
                <a:gd name="T37" fmla="*/ 458 h 552"/>
                <a:gd name="T38" fmla="*/ 66 w 120"/>
                <a:gd name="T39" fmla="*/ 462 h 552"/>
                <a:gd name="T40" fmla="*/ 105 w 120"/>
                <a:gd name="T41" fmla="*/ 462 h 552"/>
                <a:gd name="T42" fmla="*/ 120 w 120"/>
                <a:gd name="T43" fmla="*/ 43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" h="552">
                  <a:moveTo>
                    <a:pt x="50" y="432"/>
                  </a:moveTo>
                  <a:lnTo>
                    <a:pt x="0" y="432"/>
                  </a:lnTo>
                  <a:lnTo>
                    <a:pt x="60" y="552"/>
                  </a:lnTo>
                  <a:lnTo>
                    <a:pt x="105" y="462"/>
                  </a:lnTo>
                  <a:lnTo>
                    <a:pt x="54" y="462"/>
                  </a:lnTo>
                  <a:lnTo>
                    <a:pt x="50" y="458"/>
                  </a:lnTo>
                  <a:lnTo>
                    <a:pt x="50" y="432"/>
                  </a:lnTo>
                  <a:close/>
                  <a:moveTo>
                    <a:pt x="66" y="0"/>
                  </a:moveTo>
                  <a:lnTo>
                    <a:pt x="54" y="0"/>
                  </a:lnTo>
                  <a:lnTo>
                    <a:pt x="50" y="4"/>
                  </a:lnTo>
                  <a:lnTo>
                    <a:pt x="50" y="458"/>
                  </a:lnTo>
                  <a:lnTo>
                    <a:pt x="54" y="462"/>
                  </a:lnTo>
                  <a:lnTo>
                    <a:pt x="66" y="462"/>
                  </a:lnTo>
                  <a:lnTo>
                    <a:pt x="70" y="458"/>
                  </a:lnTo>
                  <a:lnTo>
                    <a:pt x="70" y="4"/>
                  </a:lnTo>
                  <a:lnTo>
                    <a:pt x="66" y="0"/>
                  </a:lnTo>
                  <a:close/>
                  <a:moveTo>
                    <a:pt x="120" y="432"/>
                  </a:moveTo>
                  <a:lnTo>
                    <a:pt x="70" y="432"/>
                  </a:lnTo>
                  <a:lnTo>
                    <a:pt x="70" y="458"/>
                  </a:lnTo>
                  <a:lnTo>
                    <a:pt x="66" y="462"/>
                  </a:lnTo>
                  <a:lnTo>
                    <a:pt x="105" y="462"/>
                  </a:lnTo>
                  <a:lnTo>
                    <a:pt x="120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2157413" y="1171576"/>
            <a:ext cx="76200" cy="263129"/>
            <a:chOff x="0" y="0"/>
            <a:chExt cx="120" cy="552"/>
          </a:xfrm>
        </p:grpSpPr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0" y="0"/>
              <a:ext cx="120" cy="552"/>
            </a:xfrm>
            <a:custGeom>
              <a:avLst/>
              <a:gdLst>
                <a:gd name="T0" fmla="*/ 50 w 120"/>
                <a:gd name="T1" fmla="*/ 432 h 552"/>
                <a:gd name="T2" fmla="*/ 0 w 120"/>
                <a:gd name="T3" fmla="*/ 432 h 552"/>
                <a:gd name="T4" fmla="*/ 60 w 120"/>
                <a:gd name="T5" fmla="*/ 552 h 552"/>
                <a:gd name="T6" fmla="*/ 105 w 120"/>
                <a:gd name="T7" fmla="*/ 462 h 552"/>
                <a:gd name="T8" fmla="*/ 54 w 120"/>
                <a:gd name="T9" fmla="*/ 462 h 552"/>
                <a:gd name="T10" fmla="*/ 50 w 120"/>
                <a:gd name="T11" fmla="*/ 458 h 552"/>
                <a:gd name="T12" fmla="*/ 50 w 120"/>
                <a:gd name="T13" fmla="*/ 432 h 552"/>
                <a:gd name="T14" fmla="*/ 66 w 120"/>
                <a:gd name="T15" fmla="*/ 0 h 552"/>
                <a:gd name="T16" fmla="*/ 54 w 120"/>
                <a:gd name="T17" fmla="*/ 0 h 552"/>
                <a:gd name="T18" fmla="*/ 50 w 120"/>
                <a:gd name="T19" fmla="*/ 4 h 552"/>
                <a:gd name="T20" fmla="*/ 50 w 120"/>
                <a:gd name="T21" fmla="*/ 458 h 552"/>
                <a:gd name="T22" fmla="*/ 54 w 120"/>
                <a:gd name="T23" fmla="*/ 462 h 552"/>
                <a:gd name="T24" fmla="*/ 66 w 120"/>
                <a:gd name="T25" fmla="*/ 462 h 552"/>
                <a:gd name="T26" fmla="*/ 70 w 120"/>
                <a:gd name="T27" fmla="*/ 458 h 552"/>
                <a:gd name="T28" fmla="*/ 70 w 120"/>
                <a:gd name="T29" fmla="*/ 4 h 552"/>
                <a:gd name="T30" fmla="*/ 66 w 120"/>
                <a:gd name="T31" fmla="*/ 0 h 552"/>
                <a:gd name="T32" fmla="*/ 120 w 120"/>
                <a:gd name="T33" fmla="*/ 432 h 552"/>
                <a:gd name="T34" fmla="*/ 70 w 120"/>
                <a:gd name="T35" fmla="*/ 432 h 552"/>
                <a:gd name="T36" fmla="*/ 70 w 120"/>
                <a:gd name="T37" fmla="*/ 458 h 552"/>
                <a:gd name="T38" fmla="*/ 66 w 120"/>
                <a:gd name="T39" fmla="*/ 462 h 552"/>
                <a:gd name="T40" fmla="*/ 105 w 120"/>
                <a:gd name="T41" fmla="*/ 462 h 552"/>
                <a:gd name="T42" fmla="*/ 120 w 120"/>
                <a:gd name="T43" fmla="*/ 43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" h="552">
                  <a:moveTo>
                    <a:pt x="50" y="432"/>
                  </a:moveTo>
                  <a:lnTo>
                    <a:pt x="0" y="432"/>
                  </a:lnTo>
                  <a:lnTo>
                    <a:pt x="60" y="552"/>
                  </a:lnTo>
                  <a:lnTo>
                    <a:pt x="105" y="462"/>
                  </a:lnTo>
                  <a:lnTo>
                    <a:pt x="54" y="462"/>
                  </a:lnTo>
                  <a:lnTo>
                    <a:pt x="50" y="458"/>
                  </a:lnTo>
                  <a:lnTo>
                    <a:pt x="50" y="432"/>
                  </a:lnTo>
                  <a:close/>
                  <a:moveTo>
                    <a:pt x="66" y="0"/>
                  </a:moveTo>
                  <a:lnTo>
                    <a:pt x="54" y="0"/>
                  </a:lnTo>
                  <a:lnTo>
                    <a:pt x="50" y="4"/>
                  </a:lnTo>
                  <a:lnTo>
                    <a:pt x="50" y="458"/>
                  </a:lnTo>
                  <a:lnTo>
                    <a:pt x="54" y="462"/>
                  </a:lnTo>
                  <a:lnTo>
                    <a:pt x="66" y="462"/>
                  </a:lnTo>
                  <a:lnTo>
                    <a:pt x="70" y="458"/>
                  </a:lnTo>
                  <a:lnTo>
                    <a:pt x="70" y="4"/>
                  </a:lnTo>
                  <a:lnTo>
                    <a:pt x="66" y="0"/>
                  </a:lnTo>
                  <a:close/>
                  <a:moveTo>
                    <a:pt x="120" y="432"/>
                  </a:moveTo>
                  <a:lnTo>
                    <a:pt x="70" y="432"/>
                  </a:lnTo>
                  <a:lnTo>
                    <a:pt x="70" y="458"/>
                  </a:lnTo>
                  <a:lnTo>
                    <a:pt x="66" y="462"/>
                  </a:lnTo>
                  <a:lnTo>
                    <a:pt x="105" y="462"/>
                  </a:lnTo>
                  <a:lnTo>
                    <a:pt x="120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2157413" y="1171576"/>
            <a:ext cx="76200" cy="263129"/>
            <a:chOff x="0" y="0"/>
            <a:chExt cx="120" cy="552"/>
          </a:xfrm>
        </p:grpSpPr>
        <p:sp>
          <p:nvSpPr>
            <p:cNvPr id="20" name="AutoShape 4"/>
            <p:cNvSpPr>
              <a:spLocks/>
            </p:cNvSpPr>
            <p:nvPr/>
          </p:nvSpPr>
          <p:spPr bwMode="auto">
            <a:xfrm>
              <a:off x="0" y="0"/>
              <a:ext cx="120" cy="552"/>
            </a:xfrm>
            <a:custGeom>
              <a:avLst/>
              <a:gdLst>
                <a:gd name="T0" fmla="*/ 50 w 120"/>
                <a:gd name="T1" fmla="*/ 432 h 552"/>
                <a:gd name="T2" fmla="*/ 0 w 120"/>
                <a:gd name="T3" fmla="*/ 432 h 552"/>
                <a:gd name="T4" fmla="*/ 60 w 120"/>
                <a:gd name="T5" fmla="*/ 552 h 552"/>
                <a:gd name="T6" fmla="*/ 105 w 120"/>
                <a:gd name="T7" fmla="*/ 462 h 552"/>
                <a:gd name="T8" fmla="*/ 54 w 120"/>
                <a:gd name="T9" fmla="*/ 462 h 552"/>
                <a:gd name="T10" fmla="*/ 50 w 120"/>
                <a:gd name="T11" fmla="*/ 458 h 552"/>
                <a:gd name="T12" fmla="*/ 50 w 120"/>
                <a:gd name="T13" fmla="*/ 432 h 552"/>
                <a:gd name="T14" fmla="*/ 66 w 120"/>
                <a:gd name="T15" fmla="*/ 0 h 552"/>
                <a:gd name="T16" fmla="*/ 54 w 120"/>
                <a:gd name="T17" fmla="*/ 0 h 552"/>
                <a:gd name="T18" fmla="*/ 50 w 120"/>
                <a:gd name="T19" fmla="*/ 4 h 552"/>
                <a:gd name="T20" fmla="*/ 50 w 120"/>
                <a:gd name="T21" fmla="*/ 458 h 552"/>
                <a:gd name="T22" fmla="*/ 54 w 120"/>
                <a:gd name="T23" fmla="*/ 462 h 552"/>
                <a:gd name="T24" fmla="*/ 66 w 120"/>
                <a:gd name="T25" fmla="*/ 462 h 552"/>
                <a:gd name="T26" fmla="*/ 70 w 120"/>
                <a:gd name="T27" fmla="*/ 458 h 552"/>
                <a:gd name="T28" fmla="*/ 70 w 120"/>
                <a:gd name="T29" fmla="*/ 4 h 552"/>
                <a:gd name="T30" fmla="*/ 66 w 120"/>
                <a:gd name="T31" fmla="*/ 0 h 552"/>
                <a:gd name="T32" fmla="*/ 120 w 120"/>
                <a:gd name="T33" fmla="*/ 432 h 552"/>
                <a:gd name="T34" fmla="*/ 70 w 120"/>
                <a:gd name="T35" fmla="*/ 432 h 552"/>
                <a:gd name="T36" fmla="*/ 70 w 120"/>
                <a:gd name="T37" fmla="*/ 458 h 552"/>
                <a:gd name="T38" fmla="*/ 66 w 120"/>
                <a:gd name="T39" fmla="*/ 462 h 552"/>
                <a:gd name="T40" fmla="*/ 105 w 120"/>
                <a:gd name="T41" fmla="*/ 462 h 552"/>
                <a:gd name="T42" fmla="*/ 120 w 120"/>
                <a:gd name="T43" fmla="*/ 43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" h="552">
                  <a:moveTo>
                    <a:pt x="50" y="432"/>
                  </a:moveTo>
                  <a:lnTo>
                    <a:pt x="0" y="432"/>
                  </a:lnTo>
                  <a:lnTo>
                    <a:pt x="60" y="552"/>
                  </a:lnTo>
                  <a:lnTo>
                    <a:pt x="105" y="462"/>
                  </a:lnTo>
                  <a:lnTo>
                    <a:pt x="54" y="462"/>
                  </a:lnTo>
                  <a:lnTo>
                    <a:pt x="50" y="458"/>
                  </a:lnTo>
                  <a:lnTo>
                    <a:pt x="50" y="432"/>
                  </a:lnTo>
                  <a:close/>
                  <a:moveTo>
                    <a:pt x="66" y="0"/>
                  </a:moveTo>
                  <a:lnTo>
                    <a:pt x="54" y="0"/>
                  </a:lnTo>
                  <a:lnTo>
                    <a:pt x="50" y="4"/>
                  </a:lnTo>
                  <a:lnTo>
                    <a:pt x="50" y="458"/>
                  </a:lnTo>
                  <a:lnTo>
                    <a:pt x="54" y="462"/>
                  </a:lnTo>
                  <a:lnTo>
                    <a:pt x="66" y="462"/>
                  </a:lnTo>
                  <a:lnTo>
                    <a:pt x="70" y="458"/>
                  </a:lnTo>
                  <a:lnTo>
                    <a:pt x="70" y="4"/>
                  </a:lnTo>
                  <a:lnTo>
                    <a:pt x="66" y="0"/>
                  </a:lnTo>
                  <a:close/>
                  <a:moveTo>
                    <a:pt x="120" y="432"/>
                  </a:moveTo>
                  <a:lnTo>
                    <a:pt x="70" y="432"/>
                  </a:lnTo>
                  <a:lnTo>
                    <a:pt x="70" y="458"/>
                  </a:lnTo>
                  <a:lnTo>
                    <a:pt x="66" y="462"/>
                  </a:lnTo>
                  <a:lnTo>
                    <a:pt x="105" y="462"/>
                  </a:lnTo>
                  <a:lnTo>
                    <a:pt x="120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616749" y="418190"/>
            <a:ext cx="5266704" cy="4061946"/>
            <a:chOff x="3936520" y="439176"/>
            <a:chExt cx="4797230" cy="4061946"/>
          </a:xfrm>
        </p:grpSpPr>
        <p:sp>
          <p:nvSpPr>
            <p:cNvPr id="37" name="Полилиния 36"/>
            <p:cNvSpPr/>
            <p:nvPr/>
          </p:nvSpPr>
          <p:spPr>
            <a:xfrm>
              <a:off x="6257274" y="2470883"/>
              <a:ext cx="638796" cy="1750104"/>
            </a:xfrm>
            <a:custGeom>
              <a:avLst/>
              <a:gdLst>
                <a:gd name="connsiteX0" fmla="*/ 0 w 638796"/>
                <a:gd name="connsiteY0" fmla="*/ 0 h 1750104"/>
                <a:gd name="connsiteX1" fmla="*/ 319398 w 638796"/>
                <a:gd name="connsiteY1" fmla="*/ 0 h 1750104"/>
                <a:gd name="connsiteX2" fmla="*/ 319398 w 638796"/>
                <a:gd name="connsiteY2" fmla="*/ 1750104 h 1750104"/>
                <a:gd name="connsiteX3" fmla="*/ 638796 w 638796"/>
                <a:gd name="connsiteY3" fmla="*/ 1750104 h 175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796" h="1750104">
                  <a:moveTo>
                    <a:pt x="0" y="0"/>
                  </a:moveTo>
                  <a:lnTo>
                    <a:pt x="319398" y="0"/>
                  </a:lnTo>
                  <a:lnTo>
                    <a:pt x="319398" y="1750104"/>
                  </a:lnTo>
                  <a:lnTo>
                    <a:pt x="638796" y="1750104"/>
                  </a:lnTo>
                </a:path>
              </a:pathLst>
            </a:custGeom>
            <a:noFill/>
            <a:scene3d>
              <a:camera prst="orthographicFront"/>
              <a:lightRig rig="chilly" dir="t"/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522" tIns="828477" rIns="285522" bIns="828475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/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6257274" y="2470883"/>
              <a:ext cx="638796" cy="1049769"/>
            </a:xfrm>
            <a:custGeom>
              <a:avLst/>
              <a:gdLst>
                <a:gd name="connsiteX0" fmla="*/ 0 w 638796"/>
                <a:gd name="connsiteY0" fmla="*/ 0 h 1049769"/>
                <a:gd name="connsiteX1" fmla="*/ 319398 w 638796"/>
                <a:gd name="connsiteY1" fmla="*/ 0 h 1049769"/>
                <a:gd name="connsiteX2" fmla="*/ 319398 w 638796"/>
                <a:gd name="connsiteY2" fmla="*/ 1049769 h 1049769"/>
                <a:gd name="connsiteX3" fmla="*/ 638796 w 638796"/>
                <a:gd name="connsiteY3" fmla="*/ 1049769 h 1049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796" h="1049769">
                  <a:moveTo>
                    <a:pt x="0" y="0"/>
                  </a:moveTo>
                  <a:lnTo>
                    <a:pt x="319398" y="0"/>
                  </a:lnTo>
                  <a:lnTo>
                    <a:pt x="319398" y="1049769"/>
                  </a:lnTo>
                  <a:lnTo>
                    <a:pt x="638796" y="1049769"/>
                  </a:lnTo>
                </a:path>
              </a:pathLst>
            </a:custGeom>
            <a:noFill/>
            <a:scene3d>
              <a:camera prst="orthographicFront"/>
              <a:lightRig rig="chilly" dir="t"/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1376" tIns="494164" rIns="301378" bIns="49416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6257274" y="2470883"/>
              <a:ext cx="638796" cy="349433"/>
            </a:xfrm>
            <a:custGeom>
              <a:avLst/>
              <a:gdLst>
                <a:gd name="connsiteX0" fmla="*/ 0 w 638796"/>
                <a:gd name="connsiteY0" fmla="*/ 0 h 349433"/>
                <a:gd name="connsiteX1" fmla="*/ 319398 w 638796"/>
                <a:gd name="connsiteY1" fmla="*/ 0 h 349433"/>
                <a:gd name="connsiteX2" fmla="*/ 319398 w 638796"/>
                <a:gd name="connsiteY2" fmla="*/ 349433 h 349433"/>
                <a:gd name="connsiteX3" fmla="*/ 638796 w 638796"/>
                <a:gd name="connsiteY3" fmla="*/ 349433 h 34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796" h="349433">
                  <a:moveTo>
                    <a:pt x="0" y="0"/>
                  </a:moveTo>
                  <a:lnTo>
                    <a:pt x="319398" y="0"/>
                  </a:lnTo>
                  <a:lnTo>
                    <a:pt x="319398" y="349433"/>
                  </a:lnTo>
                  <a:lnTo>
                    <a:pt x="638796" y="349433"/>
                  </a:lnTo>
                </a:path>
              </a:pathLst>
            </a:custGeom>
            <a:noFill/>
            <a:scene3d>
              <a:camera prst="orthographicFront"/>
              <a:lightRig rig="chilly" dir="t"/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895" tIns="156514" rIns="313895" bIns="15651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6257274" y="2119982"/>
              <a:ext cx="638796" cy="350901"/>
            </a:xfrm>
            <a:custGeom>
              <a:avLst/>
              <a:gdLst>
                <a:gd name="connsiteX0" fmla="*/ 0 w 638796"/>
                <a:gd name="connsiteY0" fmla="*/ 350901 h 350901"/>
                <a:gd name="connsiteX1" fmla="*/ 319398 w 638796"/>
                <a:gd name="connsiteY1" fmla="*/ 350901 h 350901"/>
                <a:gd name="connsiteX2" fmla="*/ 319398 w 638796"/>
                <a:gd name="connsiteY2" fmla="*/ 0 h 350901"/>
                <a:gd name="connsiteX3" fmla="*/ 638796 w 638796"/>
                <a:gd name="connsiteY3" fmla="*/ 0 h 350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796" h="350901">
                  <a:moveTo>
                    <a:pt x="0" y="350901"/>
                  </a:moveTo>
                  <a:lnTo>
                    <a:pt x="319398" y="350901"/>
                  </a:lnTo>
                  <a:lnTo>
                    <a:pt x="319398" y="0"/>
                  </a:lnTo>
                  <a:lnTo>
                    <a:pt x="638796" y="0"/>
                  </a:lnTo>
                </a:path>
              </a:pathLst>
            </a:custGeom>
            <a:noFill/>
            <a:scene3d>
              <a:camera prst="orthographicFront"/>
              <a:lightRig rig="chilly" dir="t"/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877" tIns="157230" rIns="313878" bIns="15723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6257274" y="1419646"/>
              <a:ext cx="638796" cy="1051237"/>
            </a:xfrm>
            <a:custGeom>
              <a:avLst/>
              <a:gdLst>
                <a:gd name="connsiteX0" fmla="*/ 0 w 638796"/>
                <a:gd name="connsiteY0" fmla="*/ 1051237 h 1051237"/>
                <a:gd name="connsiteX1" fmla="*/ 319398 w 638796"/>
                <a:gd name="connsiteY1" fmla="*/ 1051237 h 1051237"/>
                <a:gd name="connsiteX2" fmla="*/ 319398 w 638796"/>
                <a:gd name="connsiteY2" fmla="*/ 0 h 1051237"/>
                <a:gd name="connsiteX3" fmla="*/ 638796 w 638796"/>
                <a:gd name="connsiteY3" fmla="*/ 0 h 1051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796" h="1051237">
                  <a:moveTo>
                    <a:pt x="0" y="1051237"/>
                  </a:moveTo>
                  <a:lnTo>
                    <a:pt x="319398" y="1051237"/>
                  </a:lnTo>
                  <a:lnTo>
                    <a:pt x="319398" y="0"/>
                  </a:lnTo>
                  <a:lnTo>
                    <a:pt x="638796" y="0"/>
                  </a:lnTo>
                </a:path>
              </a:pathLst>
            </a:custGeom>
            <a:noFill/>
            <a:scene3d>
              <a:camera prst="orthographicFront"/>
              <a:lightRig rig="chilly" dir="t"/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1345" tIns="494866" rIns="301346" bIns="49486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  <p:sp>
          <p:nvSpPr>
            <p:cNvPr id="42" name="Полилиния 41"/>
            <p:cNvSpPr/>
            <p:nvPr/>
          </p:nvSpPr>
          <p:spPr>
            <a:xfrm>
              <a:off x="6257274" y="719311"/>
              <a:ext cx="638796" cy="1751572"/>
            </a:xfrm>
            <a:custGeom>
              <a:avLst/>
              <a:gdLst>
                <a:gd name="connsiteX0" fmla="*/ 0 w 638796"/>
                <a:gd name="connsiteY0" fmla="*/ 1751572 h 1751572"/>
                <a:gd name="connsiteX1" fmla="*/ 319398 w 638796"/>
                <a:gd name="connsiteY1" fmla="*/ 1751572 h 1751572"/>
                <a:gd name="connsiteX2" fmla="*/ 319398 w 638796"/>
                <a:gd name="connsiteY2" fmla="*/ 0 h 1751572"/>
                <a:gd name="connsiteX3" fmla="*/ 638796 w 638796"/>
                <a:gd name="connsiteY3" fmla="*/ 0 h 175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796" h="1751572">
                  <a:moveTo>
                    <a:pt x="0" y="1751572"/>
                  </a:moveTo>
                  <a:lnTo>
                    <a:pt x="319398" y="1751572"/>
                  </a:lnTo>
                  <a:lnTo>
                    <a:pt x="319398" y="0"/>
                  </a:lnTo>
                  <a:lnTo>
                    <a:pt x="638796" y="0"/>
                  </a:lnTo>
                </a:path>
              </a:pathLst>
            </a:custGeom>
            <a:noFill/>
            <a:scene3d>
              <a:camera prst="orthographicFront"/>
              <a:lightRig rig="chilly" dir="t"/>
            </a:scene3d>
            <a:sp3d z="-40000" prstMaterial="matte"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487" tIns="829176" rIns="285488" bIns="829175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/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4506615" y="2443512"/>
              <a:ext cx="272624" cy="125455"/>
            </a:xfrm>
            <a:custGeom>
              <a:avLst/>
              <a:gdLst>
                <a:gd name="connsiteX0" fmla="*/ 0 w 96276"/>
                <a:gd name="connsiteY0" fmla="*/ 45720 h 91440"/>
                <a:gd name="connsiteX1" fmla="*/ 48138 w 96276"/>
                <a:gd name="connsiteY1" fmla="*/ 45720 h 91440"/>
                <a:gd name="connsiteX2" fmla="*/ 48138 w 96276"/>
                <a:gd name="connsiteY2" fmla="*/ 46453 h 91440"/>
                <a:gd name="connsiteX3" fmla="*/ 96276 w 96276"/>
                <a:gd name="connsiteY3" fmla="*/ 46453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276" h="91440">
                  <a:moveTo>
                    <a:pt x="0" y="45720"/>
                  </a:moveTo>
                  <a:lnTo>
                    <a:pt x="48138" y="45720"/>
                  </a:lnTo>
                  <a:lnTo>
                    <a:pt x="48138" y="46453"/>
                  </a:lnTo>
                  <a:lnTo>
                    <a:pt x="96276" y="46453"/>
                  </a:lnTo>
                </a:path>
              </a:pathLst>
            </a:custGeom>
            <a:noFill/>
            <a:sp3d z="-40000" prstMaterial="matte"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31" tIns="43313" rIns="58432" bIns="4331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  <p:sp>
          <p:nvSpPr>
            <p:cNvPr id="44" name="Полилиния 43"/>
            <p:cNvSpPr/>
            <p:nvPr/>
          </p:nvSpPr>
          <p:spPr>
            <a:xfrm rot="16200000">
              <a:off x="2742263" y="2186329"/>
              <a:ext cx="2948781" cy="560268"/>
            </a:xfrm>
            <a:custGeom>
              <a:avLst/>
              <a:gdLst>
                <a:gd name="connsiteX0" fmla="*/ 0 w 2948781"/>
                <a:gd name="connsiteY0" fmla="*/ 0 h 560268"/>
                <a:gd name="connsiteX1" fmla="*/ 2948781 w 2948781"/>
                <a:gd name="connsiteY1" fmla="*/ 0 h 560268"/>
                <a:gd name="connsiteX2" fmla="*/ 2948781 w 2948781"/>
                <a:gd name="connsiteY2" fmla="*/ 560268 h 560268"/>
                <a:gd name="connsiteX3" fmla="*/ 0 w 2948781"/>
                <a:gd name="connsiteY3" fmla="*/ 560268 h 560268"/>
                <a:gd name="connsiteX4" fmla="*/ 0 w 2948781"/>
                <a:gd name="connsiteY4" fmla="*/ 0 h 56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8781" h="560268">
                  <a:moveTo>
                    <a:pt x="0" y="0"/>
                  </a:moveTo>
                  <a:lnTo>
                    <a:pt x="2948781" y="0"/>
                  </a:lnTo>
                  <a:lnTo>
                    <a:pt x="2948781" y="560268"/>
                  </a:lnTo>
                  <a:lnTo>
                    <a:pt x="0" y="56026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334" tIns="13335" rIns="13335" bIns="13334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kern="1200" dirty="0" smtClean="0"/>
                <a:t>Директор МБОУ СШ№2</a:t>
              </a:r>
              <a:endParaRPr lang="ru-RU" sz="2100" kern="1200" dirty="0"/>
            </a:p>
          </p:txBody>
        </p:sp>
        <p:sp>
          <p:nvSpPr>
            <p:cNvPr id="45" name="Полилиния 44"/>
            <p:cNvSpPr/>
            <p:nvPr/>
          </p:nvSpPr>
          <p:spPr>
            <a:xfrm rot="16200000">
              <a:off x="4036697" y="2252977"/>
              <a:ext cx="2017522" cy="510326"/>
            </a:xfrm>
            <a:custGeom>
              <a:avLst/>
              <a:gdLst>
                <a:gd name="connsiteX0" fmla="*/ 0 w 1837680"/>
                <a:gd name="connsiteY0" fmla="*/ 0 h 560268"/>
                <a:gd name="connsiteX1" fmla="*/ 1837680 w 1837680"/>
                <a:gd name="connsiteY1" fmla="*/ 0 h 560268"/>
                <a:gd name="connsiteX2" fmla="*/ 1837680 w 1837680"/>
                <a:gd name="connsiteY2" fmla="*/ 560268 h 560268"/>
                <a:gd name="connsiteX3" fmla="*/ 0 w 1837680"/>
                <a:gd name="connsiteY3" fmla="*/ 560268 h 560268"/>
                <a:gd name="connsiteX4" fmla="*/ 0 w 1837680"/>
                <a:gd name="connsiteY4" fmla="*/ 0 h 56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7680" h="560268">
                  <a:moveTo>
                    <a:pt x="0" y="0"/>
                  </a:moveTo>
                  <a:lnTo>
                    <a:pt x="1837680" y="0"/>
                  </a:lnTo>
                  <a:lnTo>
                    <a:pt x="1837680" y="560268"/>
                  </a:lnTo>
                  <a:lnTo>
                    <a:pt x="0" y="56026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Руководитель рабочей группы </a:t>
              </a:r>
              <a:br>
                <a:rPr lang="ru-RU" sz="1200" kern="1200" dirty="0" smtClean="0"/>
              </a:br>
              <a:r>
                <a:rPr lang="ru-RU" sz="1200" kern="1200" dirty="0" smtClean="0"/>
                <a:t>реализации ПР</a:t>
              </a:r>
              <a:endParaRPr lang="ru-RU" sz="1200" kern="1200" dirty="0"/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6896070" y="439176"/>
              <a:ext cx="1837680" cy="560268"/>
            </a:xfrm>
            <a:custGeom>
              <a:avLst/>
              <a:gdLst>
                <a:gd name="connsiteX0" fmla="*/ 0 w 1837680"/>
                <a:gd name="connsiteY0" fmla="*/ 0 h 560268"/>
                <a:gd name="connsiteX1" fmla="*/ 1837680 w 1837680"/>
                <a:gd name="connsiteY1" fmla="*/ 0 h 560268"/>
                <a:gd name="connsiteX2" fmla="*/ 1837680 w 1837680"/>
                <a:gd name="connsiteY2" fmla="*/ 560268 h 560268"/>
                <a:gd name="connsiteX3" fmla="*/ 0 w 1837680"/>
                <a:gd name="connsiteY3" fmla="*/ 560268 h 560268"/>
                <a:gd name="connsiteX4" fmla="*/ 0 w 1837680"/>
                <a:gd name="connsiteY4" fmla="*/ 0 h 56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7680" h="560268">
                  <a:moveTo>
                    <a:pt x="0" y="0"/>
                  </a:moveTo>
                  <a:lnTo>
                    <a:pt x="1837680" y="0"/>
                  </a:lnTo>
                  <a:lnTo>
                    <a:pt x="1837680" y="560268"/>
                  </a:lnTo>
                  <a:lnTo>
                    <a:pt x="0" y="56026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ru-RU" sz="1100" dirty="0"/>
                <a:t>ПРОЕКТНАЯ ГРУППА</a:t>
              </a:r>
            </a:p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/>
                <a:t>по реализации  </a:t>
              </a:r>
              <a:br>
                <a:rPr lang="ru-RU" sz="1100" dirty="0"/>
              </a:br>
              <a:r>
                <a:rPr lang="ru-RU" sz="1100" dirty="0"/>
                <a:t>«Современная школа» </a:t>
              </a:r>
            </a:p>
          </p:txBody>
        </p:sp>
        <p:sp>
          <p:nvSpPr>
            <p:cNvPr id="47" name="Полилиния 46"/>
            <p:cNvSpPr/>
            <p:nvPr/>
          </p:nvSpPr>
          <p:spPr>
            <a:xfrm>
              <a:off x="6896070" y="1139512"/>
              <a:ext cx="1837680" cy="560268"/>
            </a:xfrm>
            <a:custGeom>
              <a:avLst/>
              <a:gdLst>
                <a:gd name="connsiteX0" fmla="*/ 0 w 1837680"/>
                <a:gd name="connsiteY0" fmla="*/ 0 h 560268"/>
                <a:gd name="connsiteX1" fmla="*/ 1837680 w 1837680"/>
                <a:gd name="connsiteY1" fmla="*/ 0 h 560268"/>
                <a:gd name="connsiteX2" fmla="*/ 1837680 w 1837680"/>
                <a:gd name="connsiteY2" fmla="*/ 560268 h 560268"/>
                <a:gd name="connsiteX3" fmla="*/ 0 w 1837680"/>
                <a:gd name="connsiteY3" fmla="*/ 560268 h 560268"/>
                <a:gd name="connsiteX4" fmla="*/ 0 w 1837680"/>
                <a:gd name="connsiteY4" fmla="*/ 0 h 56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7680" h="560268">
                  <a:moveTo>
                    <a:pt x="0" y="0"/>
                  </a:moveTo>
                  <a:lnTo>
                    <a:pt x="1837680" y="0"/>
                  </a:lnTo>
                  <a:lnTo>
                    <a:pt x="1837680" y="560268"/>
                  </a:lnTo>
                  <a:lnTo>
                    <a:pt x="0" y="56026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ru-RU" sz="1100" kern="1200" dirty="0" smtClean="0">
                  <a:effectLst/>
                </a:rPr>
                <a:t>ПРОЕКТНАЯ</a:t>
              </a:r>
              <a:r>
                <a:rPr lang="ru-RU" sz="1100" kern="1200" spc="-40" dirty="0" smtClean="0">
                  <a:effectLst/>
                </a:rPr>
                <a:t> </a:t>
              </a:r>
              <a:r>
                <a:rPr lang="ru-RU" sz="1100" kern="1200" dirty="0" smtClean="0">
                  <a:effectLst/>
                </a:rPr>
                <a:t>ГРУППА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ru-RU" sz="1100" kern="1200" dirty="0" smtClean="0">
                  <a:effectLst/>
                </a:rPr>
                <a:t>по реализации</a:t>
              </a:r>
              <a:r>
                <a:rPr lang="ru-RU" sz="1100" kern="1200" spc="-10" dirty="0" smtClean="0">
                  <a:effectLst/>
                </a:rPr>
                <a:t> </a:t>
              </a:r>
              <a:r>
                <a:rPr lang="ru-RU" sz="1100" kern="1200" dirty="0" smtClean="0">
                  <a:effectLst/>
                </a:rPr>
                <a:t>проекта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ru-RU" sz="1100" kern="1200" dirty="0" smtClean="0">
                  <a:effectLst/>
                </a:rPr>
                <a:t>“Успех каждого</a:t>
              </a:r>
              <a:r>
                <a:rPr lang="ru-RU" sz="1100" kern="1200" spc="-10" dirty="0" smtClean="0">
                  <a:effectLst/>
                </a:rPr>
                <a:t> </a:t>
              </a:r>
              <a:r>
                <a:rPr lang="ru-RU" sz="1100" kern="1200" dirty="0" smtClean="0">
                  <a:effectLst/>
                </a:rPr>
                <a:t>ребёнка”</a:t>
              </a:r>
              <a:endParaRPr lang="ru-RU" sz="1100" kern="1200" dirty="0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6896070" y="1839848"/>
              <a:ext cx="1837680" cy="560268"/>
            </a:xfrm>
            <a:custGeom>
              <a:avLst/>
              <a:gdLst>
                <a:gd name="connsiteX0" fmla="*/ 0 w 1837680"/>
                <a:gd name="connsiteY0" fmla="*/ 0 h 560268"/>
                <a:gd name="connsiteX1" fmla="*/ 1837680 w 1837680"/>
                <a:gd name="connsiteY1" fmla="*/ 0 h 560268"/>
                <a:gd name="connsiteX2" fmla="*/ 1837680 w 1837680"/>
                <a:gd name="connsiteY2" fmla="*/ 560268 h 560268"/>
                <a:gd name="connsiteX3" fmla="*/ 0 w 1837680"/>
                <a:gd name="connsiteY3" fmla="*/ 560268 h 560268"/>
                <a:gd name="connsiteX4" fmla="*/ 0 w 1837680"/>
                <a:gd name="connsiteY4" fmla="*/ 0 h 56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7680" h="560268">
                  <a:moveTo>
                    <a:pt x="0" y="0"/>
                  </a:moveTo>
                  <a:lnTo>
                    <a:pt x="1837680" y="0"/>
                  </a:lnTo>
                  <a:lnTo>
                    <a:pt x="1837680" y="560268"/>
                  </a:lnTo>
                  <a:lnTo>
                    <a:pt x="0" y="56026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/>
                <a:t>ПРОЕКТНАЯ ГРУППА </a:t>
              </a:r>
              <a:r>
                <a:rPr lang="ru-RU" sz="1100" dirty="0" smtClean="0"/>
                <a:t/>
              </a:r>
              <a:br>
                <a:rPr lang="ru-RU" sz="1100" dirty="0" smtClean="0"/>
              </a:br>
              <a:r>
                <a:rPr lang="ru-RU" sz="1100" dirty="0" smtClean="0"/>
                <a:t>по </a:t>
              </a:r>
              <a:r>
                <a:rPr lang="ru-RU" sz="1100" dirty="0"/>
                <a:t>реализации проекта “Социальная активность </a:t>
              </a:r>
              <a:r>
                <a:rPr lang="ru-RU" sz="800" kern="1200" dirty="0" smtClean="0">
                  <a:effectLst/>
                </a:rPr>
                <a:t>”</a:t>
              </a:r>
              <a:endParaRPr lang="ru-RU" sz="800" kern="1200" dirty="0"/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6896070" y="2540183"/>
              <a:ext cx="1837680" cy="560268"/>
            </a:xfrm>
            <a:custGeom>
              <a:avLst/>
              <a:gdLst>
                <a:gd name="connsiteX0" fmla="*/ 0 w 1837680"/>
                <a:gd name="connsiteY0" fmla="*/ 0 h 560268"/>
                <a:gd name="connsiteX1" fmla="*/ 1837680 w 1837680"/>
                <a:gd name="connsiteY1" fmla="*/ 0 h 560268"/>
                <a:gd name="connsiteX2" fmla="*/ 1837680 w 1837680"/>
                <a:gd name="connsiteY2" fmla="*/ 560268 h 560268"/>
                <a:gd name="connsiteX3" fmla="*/ 0 w 1837680"/>
                <a:gd name="connsiteY3" fmla="*/ 560268 h 560268"/>
                <a:gd name="connsiteX4" fmla="*/ 0 w 1837680"/>
                <a:gd name="connsiteY4" fmla="*/ 0 h 56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7680" h="560268">
                  <a:moveTo>
                    <a:pt x="0" y="0"/>
                  </a:moveTo>
                  <a:lnTo>
                    <a:pt x="1837680" y="0"/>
                  </a:lnTo>
                  <a:lnTo>
                    <a:pt x="1837680" y="560268"/>
                  </a:lnTo>
                  <a:lnTo>
                    <a:pt x="0" y="56026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00" kern="1200" dirty="0" smtClean="0">
                  <a:effectLst/>
                </a:rPr>
                <a:t>ПРОЕКТНАЯ</a:t>
              </a:r>
              <a:r>
                <a:rPr lang="ru-RU" sz="900" kern="1200" spc="-40" dirty="0" smtClean="0">
                  <a:effectLst/>
                </a:rPr>
                <a:t> </a:t>
              </a:r>
              <a:r>
                <a:rPr lang="ru-RU" sz="900" kern="1200" dirty="0" smtClean="0">
                  <a:effectLst/>
                </a:rPr>
                <a:t>ГРУППА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00" kern="1200" dirty="0" smtClean="0">
                  <a:effectLst/>
                </a:rPr>
                <a:t>по реализации</a:t>
              </a:r>
              <a:r>
                <a:rPr lang="ru-RU" sz="900" kern="1200" spc="-10" dirty="0" smtClean="0">
                  <a:effectLst/>
                </a:rPr>
                <a:t> </a:t>
              </a:r>
              <a:r>
                <a:rPr lang="ru-RU" sz="900" kern="1200" dirty="0" smtClean="0">
                  <a:effectLst/>
                </a:rPr>
                <a:t>проекта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00" kern="1200" dirty="0" smtClean="0">
                  <a:effectLst/>
                </a:rPr>
                <a:t>“Цифровая образовательная среда”</a:t>
              </a:r>
              <a:endParaRPr lang="ru-RU" sz="900" kern="1200" dirty="0"/>
            </a:p>
          </p:txBody>
        </p:sp>
        <p:sp>
          <p:nvSpPr>
            <p:cNvPr id="50" name="Полилиния 49"/>
            <p:cNvSpPr/>
            <p:nvPr/>
          </p:nvSpPr>
          <p:spPr>
            <a:xfrm>
              <a:off x="6896070" y="3240519"/>
              <a:ext cx="1837680" cy="560268"/>
            </a:xfrm>
            <a:custGeom>
              <a:avLst/>
              <a:gdLst>
                <a:gd name="connsiteX0" fmla="*/ 0 w 1837680"/>
                <a:gd name="connsiteY0" fmla="*/ 0 h 560268"/>
                <a:gd name="connsiteX1" fmla="*/ 1837680 w 1837680"/>
                <a:gd name="connsiteY1" fmla="*/ 0 h 560268"/>
                <a:gd name="connsiteX2" fmla="*/ 1837680 w 1837680"/>
                <a:gd name="connsiteY2" fmla="*/ 560268 h 560268"/>
                <a:gd name="connsiteX3" fmla="*/ 0 w 1837680"/>
                <a:gd name="connsiteY3" fmla="*/ 560268 h 560268"/>
                <a:gd name="connsiteX4" fmla="*/ 0 w 1837680"/>
                <a:gd name="connsiteY4" fmla="*/ 0 h 56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7680" h="560268">
                  <a:moveTo>
                    <a:pt x="0" y="0"/>
                  </a:moveTo>
                  <a:lnTo>
                    <a:pt x="1837680" y="0"/>
                  </a:lnTo>
                  <a:lnTo>
                    <a:pt x="1837680" y="560268"/>
                  </a:lnTo>
                  <a:lnTo>
                    <a:pt x="0" y="56026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effectLst/>
                </a:rPr>
                <a:t>ПРОЕКТНАЯ</a:t>
              </a:r>
              <a:r>
                <a:rPr lang="ru-RU" sz="1200" kern="1200" spc="-40" dirty="0" smtClean="0">
                  <a:effectLst/>
                </a:rPr>
                <a:t> </a:t>
              </a:r>
              <a:r>
                <a:rPr lang="ru-RU" sz="1200" kern="1200" dirty="0" smtClean="0">
                  <a:effectLst/>
                </a:rPr>
                <a:t>ГРУППА по реализации</a:t>
              </a:r>
              <a:r>
                <a:rPr lang="ru-RU" sz="1200" kern="1200" spc="-10" dirty="0" smtClean="0">
                  <a:effectLst/>
                </a:rPr>
                <a:t> </a:t>
              </a:r>
              <a:r>
                <a:rPr lang="ru-RU" sz="1200" kern="1200" dirty="0" smtClean="0">
                  <a:effectLst/>
                </a:rPr>
                <a:t>проекта “Учитель</a:t>
              </a:r>
              <a:r>
                <a:rPr lang="ru-RU" sz="1200" kern="1200" spc="-20" dirty="0" smtClean="0">
                  <a:effectLst/>
                </a:rPr>
                <a:t> </a:t>
              </a:r>
              <a:r>
                <a:rPr lang="ru-RU" sz="1200" kern="1200" dirty="0" smtClean="0">
                  <a:effectLst/>
                </a:rPr>
                <a:t>будущего»</a:t>
              </a:r>
              <a:endParaRPr lang="ru-RU" sz="1200" kern="1200" dirty="0"/>
            </a:p>
          </p:txBody>
        </p:sp>
        <p:sp>
          <p:nvSpPr>
            <p:cNvPr id="51" name="Полилиния 50"/>
            <p:cNvSpPr/>
            <p:nvPr/>
          </p:nvSpPr>
          <p:spPr>
            <a:xfrm>
              <a:off x="6896070" y="3940854"/>
              <a:ext cx="1837680" cy="560268"/>
            </a:xfrm>
            <a:custGeom>
              <a:avLst/>
              <a:gdLst>
                <a:gd name="connsiteX0" fmla="*/ 0 w 1837680"/>
                <a:gd name="connsiteY0" fmla="*/ 0 h 560268"/>
                <a:gd name="connsiteX1" fmla="*/ 1837680 w 1837680"/>
                <a:gd name="connsiteY1" fmla="*/ 0 h 560268"/>
                <a:gd name="connsiteX2" fmla="*/ 1837680 w 1837680"/>
                <a:gd name="connsiteY2" fmla="*/ 560268 h 560268"/>
                <a:gd name="connsiteX3" fmla="*/ 0 w 1837680"/>
                <a:gd name="connsiteY3" fmla="*/ 560268 h 560268"/>
                <a:gd name="connsiteX4" fmla="*/ 0 w 1837680"/>
                <a:gd name="connsiteY4" fmla="*/ 0 h 56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7680" h="560268">
                  <a:moveTo>
                    <a:pt x="0" y="0"/>
                  </a:moveTo>
                  <a:lnTo>
                    <a:pt x="1837680" y="0"/>
                  </a:lnTo>
                  <a:lnTo>
                    <a:pt x="1837680" y="560268"/>
                  </a:lnTo>
                  <a:lnTo>
                    <a:pt x="0" y="56026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 smtClean="0">
                  <a:effectLst/>
                </a:rPr>
                <a:t>ПРОЕКТНАЯ</a:t>
              </a:r>
              <a:r>
                <a:rPr lang="ru-RU" sz="1000" kern="1200" spc="-40" dirty="0" smtClean="0">
                  <a:effectLst/>
                </a:rPr>
                <a:t> </a:t>
              </a:r>
              <a:r>
                <a:rPr lang="ru-RU" sz="1000" kern="1200" dirty="0" smtClean="0">
                  <a:effectLst/>
                </a:rPr>
                <a:t>ГРУППА по реализации</a:t>
              </a:r>
              <a:r>
                <a:rPr lang="ru-RU" sz="1000" kern="1200" spc="-10" dirty="0" smtClean="0">
                  <a:effectLst/>
                </a:rPr>
                <a:t> </a:t>
              </a:r>
              <a:r>
                <a:rPr lang="ru-RU" sz="1000" kern="1200" dirty="0" smtClean="0">
                  <a:effectLst/>
                </a:rPr>
                <a:t>проекта «</a:t>
              </a:r>
              <a:r>
                <a:rPr lang="ru-RU" sz="1000" kern="1200" dirty="0" err="1" smtClean="0">
                  <a:effectLst/>
                </a:rPr>
                <a:t>Здоровьесберегающая</a:t>
              </a:r>
              <a:r>
                <a:rPr lang="ru-RU" sz="1000" kern="1200" dirty="0" smtClean="0">
                  <a:effectLst/>
                </a:rPr>
                <a:t> среда»</a:t>
              </a:r>
              <a:endParaRPr lang="ru-RU" sz="1000" kern="1200" dirty="0"/>
            </a:p>
          </p:txBody>
        </p:sp>
      </p:grpSp>
      <p:sp>
        <p:nvSpPr>
          <p:cNvPr id="52" name="Полилиния 51"/>
          <p:cNvSpPr/>
          <p:nvPr/>
        </p:nvSpPr>
        <p:spPr>
          <a:xfrm rot="16200000">
            <a:off x="4757773" y="2207022"/>
            <a:ext cx="2017522" cy="560268"/>
          </a:xfrm>
          <a:custGeom>
            <a:avLst/>
            <a:gdLst>
              <a:gd name="connsiteX0" fmla="*/ 0 w 1837680"/>
              <a:gd name="connsiteY0" fmla="*/ 0 h 560268"/>
              <a:gd name="connsiteX1" fmla="*/ 1837680 w 1837680"/>
              <a:gd name="connsiteY1" fmla="*/ 0 h 560268"/>
              <a:gd name="connsiteX2" fmla="*/ 1837680 w 1837680"/>
              <a:gd name="connsiteY2" fmla="*/ 560268 h 560268"/>
              <a:gd name="connsiteX3" fmla="*/ 0 w 1837680"/>
              <a:gd name="connsiteY3" fmla="*/ 560268 h 560268"/>
              <a:gd name="connsiteX4" fmla="*/ 0 w 1837680"/>
              <a:gd name="connsiteY4" fmla="*/ 0 h 56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680" h="560268">
                <a:moveTo>
                  <a:pt x="0" y="0"/>
                </a:moveTo>
                <a:lnTo>
                  <a:pt x="1837680" y="0"/>
                </a:lnTo>
                <a:lnTo>
                  <a:pt x="1837680" y="560268"/>
                </a:lnTo>
                <a:lnTo>
                  <a:pt x="0" y="56026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kern="1200" dirty="0"/>
          </a:p>
        </p:txBody>
      </p:sp>
      <p:sp>
        <p:nvSpPr>
          <p:cNvPr id="53" name="Полилиния 52"/>
          <p:cNvSpPr/>
          <p:nvPr/>
        </p:nvSpPr>
        <p:spPr>
          <a:xfrm>
            <a:off x="5132268" y="2424427"/>
            <a:ext cx="354132" cy="125455"/>
          </a:xfrm>
          <a:custGeom>
            <a:avLst/>
            <a:gdLst>
              <a:gd name="connsiteX0" fmla="*/ 0 w 96276"/>
              <a:gd name="connsiteY0" fmla="*/ 45720 h 91440"/>
              <a:gd name="connsiteX1" fmla="*/ 48138 w 96276"/>
              <a:gd name="connsiteY1" fmla="*/ 45720 h 91440"/>
              <a:gd name="connsiteX2" fmla="*/ 48138 w 96276"/>
              <a:gd name="connsiteY2" fmla="*/ 46453 h 91440"/>
              <a:gd name="connsiteX3" fmla="*/ 96276 w 96276"/>
              <a:gd name="connsiteY3" fmla="*/ 46453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76" h="91440">
                <a:moveTo>
                  <a:pt x="0" y="45720"/>
                </a:moveTo>
                <a:lnTo>
                  <a:pt x="48138" y="45720"/>
                </a:lnTo>
                <a:lnTo>
                  <a:pt x="48138" y="46453"/>
                </a:lnTo>
                <a:lnTo>
                  <a:pt x="96276" y="46453"/>
                </a:lnTo>
              </a:path>
            </a:pathLst>
          </a:custGeom>
          <a:noFill/>
          <a:sp3d z="-40000" prstMaterial="matte"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431" tIns="43313" rIns="58432" bIns="4331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" kern="1200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4647688" y="2080615"/>
            <a:ext cx="247666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РАБОЧАЯ ГРУППА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 </a:t>
            </a:r>
            <a:r>
              <a:rPr lang="ru-RU" sz="1100" dirty="0"/>
              <a:t>по  реализации ПР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(</a:t>
            </a:r>
            <a:r>
              <a:rPr lang="ru-RU" sz="1100" dirty="0"/>
              <a:t>руководители проектов)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Миссия Школы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900000">
            <a:off x="3222036" y="1134488"/>
            <a:ext cx="5293414" cy="3808217"/>
          </a:xfrm>
        </p:spPr>
        <p:txBody>
          <a:bodyPr>
            <a:normAutofit fontScale="77500" lnSpcReduction="20000"/>
          </a:bodyPr>
          <a:lstStyle/>
          <a:p>
            <a:pPr marL="365125" indent="-9525">
              <a:buNone/>
            </a:pPr>
            <a:r>
              <a:rPr lang="ru-RU" dirty="0" smtClean="0">
                <a:effectLst/>
              </a:rPr>
              <a:t>создание </a:t>
            </a:r>
            <a:r>
              <a:rPr lang="ru-RU" dirty="0">
                <a:effectLst/>
              </a:rPr>
              <a:t>открытого образовательного пространства для получения качественного образования всеми учащимися, ориентированного на успех ребенка в социальном окружении, реализации </a:t>
            </a:r>
            <a:r>
              <a:rPr lang="ru-RU" b="1" u="sng" dirty="0">
                <a:effectLst/>
              </a:rPr>
              <a:t>индивидуальных </a:t>
            </a:r>
            <a:r>
              <a:rPr lang="ru-RU" dirty="0">
                <a:effectLst/>
              </a:rPr>
              <a:t>образовательных маршрутов обучающихся в форматах </a:t>
            </a:r>
            <a:r>
              <a:rPr lang="ru-RU" b="1" u="sng" dirty="0">
                <a:effectLst/>
              </a:rPr>
              <a:t>индивидуальных учебных планов</a:t>
            </a:r>
            <a:r>
              <a:rPr lang="ru-RU" dirty="0">
                <a:effectLst/>
              </a:rPr>
              <a:t>, </a:t>
            </a:r>
            <a:r>
              <a:rPr lang="ru-RU" b="1" u="sng" dirty="0">
                <a:effectLst/>
              </a:rPr>
              <a:t>онлайн-образования</a:t>
            </a:r>
            <a:r>
              <a:rPr lang="ru-RU" dirty="0">
                <a:effectLst/>
              </a:rPr>
              <a:t> и </a:t>
            </a:r>
            <a:r>
              <a:rPr lang="ru-RU" b="1" u="sng" dirty="0">
                <a:effectLst/>
              </a:rPr>
              <a:t>социальных проектов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effectLst/>
              </a:rPr>
              <a:t>«</a:t>
            </a:r>
            <a:r>
              <a:rPr lang="ru-RU" dirty="0">
                <a:effectLst/>
              </a:rPr>
              <a:t>Наша школа </a:t>
            </a:r>
            <a:r>
              <a:rPr lang="ru-RU" dirty="0" smtClean="0">
                <a:effectLst/>
              </a:rPr>
              <a:t>необходима тем,  </a:t>
            </a:r>
            <a:r>
              <a:rPr lang="ru-RU" dirty="0">
                <a:effectLst/>
              </a:rPr>
              <a:t>кто хочет учиться</a:t>
            </a:r>
            <a:r>
              <a:rPr lang="ru-RU" dirty="0" smtClean="0">
                <a:effectLst/>
              </a:rPr>
              <a:t>»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effectLst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effectLst/>
              </a:rPr>
              <a:t>«</a:t>
            </a:r>
            <a:r>
              <a:rPr lang="ru-RU" dirty="0">
                <a:effectLst/>
              </a:rPr>
              <a:t>Храним традиции, познаем мир, открываем будущее</a:t>
            </a:r>
            <a:r>
              <a:rPr lang="ru-RU" dirty="0" smtClean="0">
                <a:effectLst/>
              </a:rPr>
              <a:t>»</a:t>
            </a:r>
            <a:endParaRPr lang="ru-RU" dirty="0">
              <a:effectLst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</a:t>
            </a:r>
            <a:r>
              <a:rPr lang="ru-RU" dirty="0"/>
              <a:t>развития Школы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900000">
            <a:off x="3265061" y="971912"/>
            <a:ext cx="4658735" cy="405714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u="sng" dirty="0">
                <a:effectLst/>
              </a:rPr>
              <a:t>С</a:t>
            </a:r>
            <a:r>
              <a:rPr lang="ru-RU" sz="2400" u="sng" dirty="0" smtClean="0">
                <a:effectLst/>
              </a:rPr>
              <a:t>оздание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>
                <a:effectLst/>
              </a:rPr>
              <a:t>необходимых </a:t>
            </a:r>
            <a:r>
              <a:rPr lang="ru-RU" sz="2400" u="sng" dirty="0">
                <a:effectLst/>
              </a:rPr>
              <a:t>условий </a:t>
            </a:r>
            <a:r>
              <a:rPr lang="ru-RU" sz="2400" dirty="0">
                <a:effectLst/>
              </a:rPr>
              <a:t>для получения каждым обучающимся высокого качества конкурентоспособного образования, обеспечивающего его профессиональный и социальный успех в современном мире.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dirty="0">
              <a:effectLst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u="sng" dirty="0">
                <a:effectLst/>
              </a:rPr>
              <a:t>С</a:t>
            </a:r>
            <a:r>
              <a:rPr lang="ru-RU" sz="2400" u="sng" dirty="0" smtClean="0">
                <a:effectLst/>
              </a:rPr>
              <a:t>оздание </a:t>
            </a:r>
            <a:r>
              <a:rPr lang="ru-RU" sz="2400" u="sng" dirty="0">
                <a:effectLst/>
              </a:rPr>
              <a:t>системы </a:t>
            </a:r>
            <a:r>
              <a:rPr lang="ru-RU" sz="2400" dirty="0">
                <a:effectLst/>
              </a:rPr>
              <a:t>интерактивного взаимодействия социума и образовательного пространства школы как инструмента воспитания гармонично развитой и социально ответственной личности.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-4500000">
            <a:off x="-547062" y="1267601"/>
            <a:ext cx="3798715" cy="2826749"/>
          </a:xfrm>
        </p:spPr>
        <p:txBody>
          <a:bodyPr>
            <a:noAutofit/>
          </a:bodyPr>
          <a:lstStyle/>
          <a:p>
            <a:r>
              <a:rPr lang="ru-RU" sz="3600" dirty="0"/>
              <a:t>Задачи реализации поставленных целей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2763" indent="-334963">
              <a:buAutoNum type="arabicPeriod"/>
            </a:pPr>
            <a:r>
              <a:rPr lang="ru-RU" sz="2000" dirty="0">
                <a:effectLst/>
              </a:rPr>
              <a:t>Повышение конкурентоспособности образования</a:t>
            </a:r>
          </a:p>
          <a:p>
            <a:pPr marL="512763" indent="-334963">
              <a:buAutoNum type="arabicPeriod"/>
            </a:pPr>
            <a:r>
              <a:rPr lang="ru-RU" sz="2000" dirty="0">
                <a:effectLst/>
              </a:rPr>
              <a:t>Создание условий для обеспечения доступности воспитания</a:t>
            </a:r>
          </a:p>
          <a:p>
            <a:pPr marL="512763" indent="-334963">
              <a:buAutoNum type="arabicPeriod"/>
            </a:pPr>
            <a:r>
              <a:rPr lang="ru-RU" sz="2000" dirty="0">
                <a:effectLst/>
              </a:rPr>
              <a:t>Обновление информационно-коммуникационной инфраструктуры</a:t>
            </a:r>
          </a:p>
          <a:p>
            <a:pPr marL="512763" indent="-334963">
              <a:buAutoNum type="arabicPeriod"/>
            </a:pPr>
            <a:r>
              <a:rPr lang="ru-RU" sz="2000" dirty="0">
                <a:effectLst/>
              </a:rPr>
              <a:t>Обеспечение непрерывного характера профессионально-личностного развития педагогических кадров</a:t>
            </a:r>
          </a:p>
          <a:p>
            <a:pPr marL="512763" indent="-334963">
              <a:buAutoNum type="arabicPeriod"/>
            </a:pPr>
            <a:r>
              <a:rPr lang="ru-RU" sz="2000" dirty="0">
                <a:effectLst/>
              </a:rPr>
              <a:t>Создание условий для повышения компетентности родителей</a:t>
            </a:r>
          </a:p>
          <a:p>
            <a:pPr marL="512763" indent="-334963">
              <a:buAutoNum type="arabicPeriod"/>
            </a:pPr>
            <a:r>
              <a:rPr lang="ru-RU" sz="2000" dirty="0">
                <a:effectLst/>
              </a:rPr>
              <a:t>Создание условий для воспитания гармонично развитой и социально ответственной личности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7165650">
            <a:off x="-1323895" y="2619696"/>
            <a:ext cx="5138891" cy="1427251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Современная школа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09800" y="2768324"/>
            <a:ext cx="5867400" cy="64632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961316">
            <a:off x="3352808" y="1318645"/>
            <a:ext cx="5097769" cy="3046978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ru-RU" sz="2400" dirty="0" smtClean="0">
                <a:ea typeface="Times New Roman" panose="02020603050405020304" pitchFamily="18" charset="0"/>
              </a:rPr>
              <a:t>внедрить </a:t>
            </a:r>
            <a:r>
              <a:rPr lang="ru-RU" sz="2400" dirty="0">
                <a:ea typeface="Times New Roman" panose="02020603050405020304" pitchFamily="18" charset="0"/>
              </a:rPr>
              <a:t>новые методы обучения и воспитания, образовательные технологии, обеспечивающие освоение учащимися базовых навыков и умений, повышение их мотивации к обучению и вовлеченности в образовательную деятельность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Проект «Успех каждого ребенка»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914400"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endParaRPr lang="ru-RU" sz="2000" b="1" dirty="0" smtClean="0">
              <a:solidFill>
                <a:schemeClr val="lt1"/>
              </a:solidFill>
              <a:effectLst/>
            </a:endParaRPr>
          </a:p>
          <a:p>
            <a:pPr marL="0" indent="0" defTabSz="914400"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endParaRPr lang="ru-RU" sz="2000" b="1" dirty="0">
              <a:solidFill>
                <a:schemeClr val="lt1"/>
              </a:solidFill>
              <a:effectLst/>
            </a:endParaRPr>
          </a:p>
          <a:p>
            <a:pPr marL="0" indent="0" defTabSz="914400"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r>
              <a:rPr lang="ru-RU" sz="2000" b="1" dirty="0" smtClean="0">
                <a:solidFill>
                  <a:schemeClr val="lt1"/>
                </a:solidFill>
                <a:effectLst/>
              </a:rPr>
              <a:t>ЦЕЛЬ</a:t>
            </a:r>
            <a:r>
              <a:rPr lang="ru-RU" sz="2000" b="1" dirty="0">
                <a:solidFill>
                  <a:schemeClr val="lt1"/>
                </a:solidFill>
                <a:effectLst/>
              </a:rPr>
              <a:t>: </a:t>
            </a:r>
            <a:endParaRPr lang="ru-RU" sz="2000" b="1" dirty="0" smtClean="0">
              <a:solidFill>
                <a:schemeClr val="lt1"/>
              </a:solidFill>
              <a:effectLst/>
            </a:endParaRPr>
          </a:p>
          <a:p>
            <a:pPr marL="0" indent="0" defTabSz="914400"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r>
              <a:rPr lang="ru-RU" sz="2000" b="1" dirty="0" smtClean="0">
                <a:solidFill>
                  <a:schemeClr val="lt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lt1"/>
                </a:solidFill>
                <a:effectLst/>
              </a:rPr>
            </a:br>
            <a:r>
              <a:rPr lang="ru-RU" sz="2000" dirty="0" smtClean="0">
                <a:solidFill>
                  <a:schemeClr val="lt1"/>
                </a:solidFill>
                <a:effectLst/>
              </a:rPr>
              <a:t>сформировать </a:t>
            </a:r>
            <a:r>
              <a:rPr lang="ru-RU" sz="2000" dirty="0">
                <a:solidFill>
                  <a:schemeClr val="lt1"/>
                </a:solidFill>
                <a:effectLst/>
              </a:rPr>
              <a:t>эффективную систему выявления, поддержки и развития способностей и талантов у детей и молодежи, основанную на принципах справедливости, всеобщности и направленную на самоопределение и профессиональную ориентацию обучающихся.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-4500000">
            <a:off x="-537537" y="1280015"/>
            <a:ext cx="3798715" cy="2807026"/>
          </a:xfrm>
        </p:spPr>
        <p:txBody>
          <a:bodyPr>
            <a:normAutofit/>
          </a:bodyPr>
          <a:lstStyle/>
          <a:p>
            <a:r>
              <a:rPr lang="ru-RU" sz="3200" b="1" dirty="0"/>
              <a:t>Проект «Цифровая образовательная среда</a:t>
            </a:r>
            <a:r>
              <a:rPr lang="ru-RU" sz="3200" b="1" dirty="0" smtClean="0"/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lt1"/>
                </a:solidFill>
                <a:effectLst/>
              </a:rPr>
              <a:t>ЦЕЛЬ: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defTabSz="914400"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r>
              <a:rPr lang="ru-RU" sz="2000" dirty="0">
                <a:solidFill>
                  <a:schemeClr val="lt1"/>
                </a:solidFill>
                <a:effectLst/>
              </a:rPr>
              <a:t>создание современной безопасной цифровой образовательной среды, обеспечивающей высокое качество и доступность образования всех видов и уровней.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7162741">
            <a:off x="-701769" y="1915227"/>
            <a:ext cx="4372887" cy="218401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Проект</a:t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ru-RU" sz="4000" b="1" dirty="0"/>
              <a:t>«Учитель будущего»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8651"/>
            <a:ext cx="8229600" cy="39659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751959">
            <a:off x="3518121" y="175663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defRPr/>
            </a:pPr>
            <a:r>
              <a:rPr lang="ru-RU" sz="2000" dirty="0" smtClean="0"/>
              <a:t>ЦЕЛЬ</a:t>
            </a:r>
            <a:r>
              <a:rPr lang="ru-RU" sz="2000" dirty="0"/>
              <a:t>: </a:t>
            </a:r>
            <a:endParaRPr lang="ru-RU" sz="2000" dirty="0" smtClean="0"/>
          </a:p>
          <a:p>
            <a:pPr defTabSz="914400">
              <a:defRPr/>
            </a:pPr>
            <a:endParaRPr lang="ru-RU" sz="2000" dirty="0" smtClean="0"/>
          </a:p>
          <a:p>
            <a:pPr defTabSz="914400">
              <a:defRPr/>
            </a:pPr>
            <a:r>
              <a:rPr lang="ru-RU" sz="2000" dirty="0" smtClean="0">
                <a:solidFill>
                  <a:schemeClr val="lt1"/>
                </a:solidFill>
              </a:rPr>
              <a:t>стимулировать </a:t>
            </a:r>
            <a:r>
              <a:rPr lang="ru-RU" sz="2000" dirty="0">
                <a:solidFill>
                  <a:schemeClr val="lt1"/>
                </a:solidFill>
              </a:rPr>
              <a:t>профессиональный рост педагогических работников.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TM01859865[[fn=Порядок]]</Template>
  <TotalTime>298</TotalTime>
  <Words>316</Words>
  <Application>Microsoft Office PowerPoint</Application>
  <PresentationFormat>Экран (16:9)</PresentationFormat>
  <Paragraphs>58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Cambria</vt:lpstr>
      <vt:lpstr>Rockwell</vt:lpstr>
      <vt:lpstr>Times New Roman</vt:lpstr>
      <vt:lpstr>Wingdings</vt:lpstr>
      <vt:lpstr>Kilter</vt:lpstr>
      <vt:lpstr>    </vt:lpstr>
      <vt:lpstr>Миссия Школы </vt:lpstr>
      <vt:lpstr>Презентация PowerPoint</vt:lpstr>
      <vt:lpstr>Цели развития Школы</vt:lpstr>
      <vt:lpstr>Задачи реализации поставленных целей Программы</vt:lpstr>
      <vt:lpstr>Проект  «Современная школа»</vt:lpstr>
      <vt:lpstr>Проект «Успех каждого ребенка»</vt:lpstr>
      <vt:lpstr>Проект «Цифровая образовательная среда»</vt:lpstr>
      <vt:lpstr>Проект  «Учитель будущего»</vt:lpstr>
      <vt:lpstr>Проект «Современный родитель»  Поддержка семей,  имеющих детей</vt:lpstr>
      <vt:lpstr>Проект «Социальная активность»</vt:lpstr>
      <vt:lpstr>МЕХАНИЗМ УПРАВЛЕНИЯ РЕАЛИЗАЦИЕЙ ПРОГРАММЫ РАЗВИТИЯ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педагогического совета</dc:title>
  <dc:creator>ольга</dc:creator>
  <cp:lastModifiedBy>andreyanov.denis92@yandex.ru</cp:lastModifiedBy>
  <cp:revision>68</cp:revision>
  <dcterms:created xsi:type="dcterms:W3CDTF">2017-05-12T00:35:37Z</dcterms:created>
  <dcterms:modified xsi:type="dcterms:W3CDTF">2021-01-20T17:11:44Z</dcterms:modified>
</cp:coreProperties>
</file>